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328" r:id="rId4"/>
    <p:sldId id="329" r:id="rId5"/>
    <p:sldId id="331" r:id="rId6"/>
    <p:sldId id="332" r:id="rId7"/>
    <p:sldId id="343" r:id="rId8"/>
    <p:sldId id="333" r:id="rId9"/>
    <p:sldId id="301" r:id="rId10"/>
    <p:sldId id="335" r:id="rId11"/>
    <p:sldId id="346" r:id="rId12"/>
    <p:sldId id="337" r:id="rId13"/>
    <p:sldId id="338" r:id="rId14"/>
    <p:sldId id="344" r:id="rId15"/>
    <p:sldId id="339" r:id="rId16"/>
    <p:sldId id="340" r:id="rId17"/>
    <p:sldId id="345" r:id="rId18"/>
    <p:sldId id="341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0A"/>
    <a:srgbClr val="FFFFCC"/>
    <a:srgbClr val="FFFF66"/>
    <a:srgbClr val="FFFF99"/>
    <a:srgbClr val="D26D08"/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4576E-5503-4482-B077-68437B1A95EB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76E452-2851-4637-AC80-EFBCB427BACC}">
      <dgm:prSet phldrT="[Текст]"/>
      <dgm:spPr/>
      <dgm:t>
        <a:bodyPr/>
        <a:lstStyle/>
        <a:p>
          <a:r>
            <a:rPr lang="ru-RU" dirty="0" smtClean="0"/>
            <a:t>психолого-</a:t>
          </a:r>
          <a:r>
            <a:rPr lang="ru-RU" dirty="0" err="1" smtClean="0"/>
            <a:t>педагогічне</a:t>
          </a:r>
          <a:r>
            <a:rPr lang="ru-RU" dirty="0" smtClean="0"/>
            <a:t> </a:t>
          </a:r>
          <a:r>
            <a:rPr lang="ru-RU" dirty="0" err="1" smtClean="0"/>
            <a:t>аналізування</a:t>
          </a:r>
          <a:r>
            <a:rPr lang="ru-RU" dirty="0" smtClean="0"/>
            <a:t> </a:t>
          </a:r>
          <a:r>
            <a:rPr lang="ru-RU" dirty="0" err="1" smtClean="0"/>
            <a:t>освітнього</a:t>
          </a:r>
          <a:r>
            <a:rPr lang="ru-RU" dirty="0" smtClean="0"/>
            <a:t> </a:t>
          </a:r>
          <a:r>
            <a:rPr lang="ru-RU" dirty="0" err="1" smtClean="0"/>
            <a:t>процесу</a:t>
          </a:r>
          <a:r>
            <a:rPr lang="ru-RU" dirty="0" smtClean="0"/>
            <a:t> на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рівнях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структурної</a:t>
          </a:r>
          <a:r>
            <a:rPr lang="ru-RU" dirty="0" smtClean="0"/>
            <a:t> </a:t>
          </a:r>
          <a:r>
            <a:rPr lang="ru-RU" dirty="0" err="1" smtClean="0"/>
            <a:t>організації</a:t>
          </a:r>
          <a:r>
            <a:rPr lang="ru-RU" dirty="0" smtClean="0"/>
            <a:t>, </a:t>
          </a:r>
          <a:r>
            <a:rPr lang="ru-RU" dirty="0" err="1" smtClean="0"/>
            <a:t>виявлення</a:t>
          </a:r>
          <a:r>
            <a:rPr lang="ru-RU" dirty="0" smtClean="0"/>
            <a:t> причинно-</a:t>
          </a:r>
          <a:r>
            <a:rPr lang="ru-RU" dirty="0" err="1" smtClean="0"/>
            <a:t>наслідкових</a:t>
          </a:r>
          <a:r>
            <a:rPr lang="ru-RU" dirty="0" smtClean="0"/>
            <a:t> </a:t>
          </a:r>
          <a:r>
            <a:rPr lang="ru-RU" dirty="0" err="1" smtClean="0"/>
            <a:t>зв’язків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умовами</a:t>
          </a:r>
          <a:r>
            <a:rPr lang="ru-RU" dirty="0" smtClean="0"/>
            <a:t> та результатами;</a:t>
          </a:r>
          <a:endParaRPr lang="ru-RU" dirty="0"/>
        </a:p>
      </dgm:t>
    </dgm:pt>
    <dgm:pt modelId="{46CCC88E-B45D-4655-859F-172BDD0C616A}" type="parTrans" cxnId="{D5FA420D-C2F9-4AE9-B96F-3BECBA458CAB}">
      <dgm:prSet/>
      <dgm:spPr/>
      <dgm:t>
        <a:bodyPr/>
        <a:lstStyle/>
        <a:p>
          <a:endParaRPr lang="ru-RU"/>
        </a:p>
      </dgm:t>
    </dgm:pt>
    <dgm:pt modelId="{161AE97A-F645-4988-98DE-B224D71F7559}" type="sibTrans" cxnId="{D5FA420D-C2F9-4AE9-B96F-3BECBA458CAB}">
      <dgm:prSet/>
      <dgm:spPr/>
      <dgm:t>
        <a:bodyPr/>
        <a:lstStyle/>
        <a:p>
          <a:endParaRPr lang="ru-RU"/>
        </a:p>
      </dgm:t>
    </dgm:pt>
    <dgm:pt modelId="{03E9611D-3FA1-4668-84B3-99495135CF22}">
      <dgm:prSet phldrT="[Текст]"/>
      <dgm:spPr/>
      <dgm:t>
        <a:bodyPr/>
        <a:lstStyle/>
        <a:p>
          <a:r>
            <a:rPr lang="ru-RU" dirty="0" err="1" smtClean="0"/>
            <a:t>комплексне</a:t>
          </a:r>
          <a:r>
            <a:rPr lang="ru-RU" dirty="0" smtClean="0"/>
            <a:t> психолого-</a:t>
          </a:r>
          <a:r>
            <a:rPr lang="ru-RU" dirty="0" err="1" smtClean="0"/>
            <a:t>педагогічне</a:t>
          </a:r>
          <a:r>
            <a:rPr lang="ru-RU" dirty="0" smtClean="0"/>
            <a:t> </a:t>
          </a:r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r>
            <a:rPr lang="ru-RU" dirty="0" smtClean="0"/>
            <a:t>, </a:t>
          </a:r>
          <a:r>
            <a:rPr lang="ru-RU" dirty="0" err="1" smtClean="0"/>
            <a:t>виховання</a:t>
          </a:r>
          <a:r>
            <a:rPr lang="ru-RU" dirty="0" smtClean="0"/>
            <a:t>,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дитини</a:t>
          </a:r>
          <a:r>
            <a:rPr lang="ru-RU" dirty="0" smtClean="0"/>
            <a:t> в </a:t>
          </a:r>
          <a:r>
            <a:rPr lang="ru-RU" dirty="0" err="1" smtClean="0"/>
            <a:t>дошкільному</a:t>
          </a:r>
          <a:r>
            <a:rPr lang="ru-RU" dirty="0" smtClean="0"/>
            <a:t> </a:t>
          </a:r>
          <a:r>
            <a:rPr lang="ru-RU" dirty="0" err="1" smtClean="0"/>
            <a:t>навчальному</a:t>
          </a:r>
          <a:r>
            <a:rPr lang="ru-RU" dirty="0" smtClean="0"/>
            <a:t> </a:t>
          </a:r>
          <a:r>
            <a:rPr lang="ru-RU" dirty="0" err="1" smtClean="0"/>
            <a:t>закладі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рівня</a:t>
          </a:r>
          <a:r>
            <a:rPr lang="ru-RU" dirty="0" smtClean="0"/>
            <a:t> </a:t>
          </a:r>
          <a:r>
            <a:rPr lang="ru-RU" dirty="0" err="1" smtClean="0"/>
            <a:t>професійної</a:t>
          </a:r>
          <a:r>
            <a:rPr lang="ru-RU" dirty="0" smtClean="0"/>
            <a:t> </a:t>
          </a:r>
          <a:r>
            <a:rPr lang="ru-RU" dirty="0" err="1" smtClean="0"/>
            <a:t>компетентності</a:t>
          </a:r>
          <a:r>
            <a:rPr lang="ru-RU" dirty="0" smtClean="0"/>
            <a:t> педагога;</a:t>
          </a:r>
          <a:endParaRPr lang="ru-RU" dirty="0"/>
        </a:p>
      </dgm:t>
    </dgm:pt>
    <dgm:pt modelId="{AF496192-25C8-4144-A3F4-D8CA12AEBFAF}" type="parTrans" cxnId="{20542578-44EC-43FC-9CE1-6B90BC9C283A}">
      <dgm:prSet/>
      <dgm:spPr/>
      <dgm:t>
        <a:bodyPr/>
        <a:lstStyle/>
        <a:p>
          <a:endParaRPr lang="ru-RU"/>
        </a:p>
      </dgm:t>
    </dgm:pt>
    <dgm:pt modelId="{8B7D8921-B5F8-4A52-88C0-5ED603003298}" type="sibTrans" cxnId="{20542578-44EC-43FC-9CE1-6B90BC9C283A}">
      <dgm:prSet/>
      <dgm:spPr/>
      <dgm:t>
        <a:bodyPr/>
        <a:lstStyle/>
        <a:p>
          <a:endParaRPr lang="ru-RU"/>
        </a:p>
      </dgm:t>
    </dgm:pt>
    <dgm:pt modelId="{511BA3D4-543A-446A-AA42-6A9FD5E65C80}">
      <dgm:prSet phldrT="[Текст]"/>
      <dgm:spPr/>
      <dgm:t>
        <a:bodyPr/>
        <a:lstStyle/>
        <a:p>
          <a:r>
            <a:rPr lang="ru-RU" dirty="0" err="1" smtClean="0"/>
            <a:t>кількісно-якісне</a:t>
          </a:r>
          <a:r>
            <a:rPr lang="ru-RU" dirty="0" smtClean="0"/>
            <a:t>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адміністрації</a:t>
          </a:r>
          <a:r>
            <a:rPr lang="ru-RU" dirty="0" smtClean="0"/>
            <a:t> </a:t>
          </a:r>
          <a:r>
            <a:rPr lang="ru-RU" dirty="0" err="1" smtClean="0"/>
            <a:t>навчального</a:t>
          </a:r>
          <a:r>
            <a:rPr lang="ru-RU" dirty="0" smtClean="0"/>
            <a:t> закладу, педагога, </a:t>
          </a:r>
          <a:r>
            <a:rPr lang="ru-RU" dirty="0" err="1" smtClean="0"/>
            <a:t>дитини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;</a:t>
          </a:r>
          <a:endParaRPr lang="ru-RU" dirty="0"/>
        </a:p>
      </dgm:t>
    </dgm:pt>
    <dgm:pt modelId="{A625B66D-CAEB-4571-B3EE-B3A226D8D8F8}" type="parTrans" cxnId="{590CB776-B3D7-47C2-8C57-5E838832DE6C}">
      <dgm:prSet/>
      <dgm:spPr/>
      <dgm:t>
        <a:bodyPr/>
        <a:lstStyle/>
        <a:p>
          <a:endParaRPr lang="ru-RU"/>
        </a:p>
      </dgm:t>
    </dgm:pt>
    <dgm:pt modelId="{60FA95C7-C6CC-40F1-9F87-FDF2ACB594F7}" type="sibTrans" cxnId="{590CB776-B3D7-47C2-8C57-5E838832DE6C}">
      <dgm:prSet/>
      <dgm:spPr/>
      <dgm:t>
        <a:bodyPr/>
        <a:lstStyle/>
        <a:p>
          <a:endParaRPr lang="ru-RU"/>
        </a:p>
      </dgm:t>
    </dgm:pt>
    <dgm:pt modelId="{7DD22AA5-281A-4AAA-8F94-F3758BF0A9E5}" type="pres">
      <dgm:prSet presAssocID="{4694576E-5503-4482-B077-68437B1A95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12340-8D29-4C3C-9AC9-F14DBBD533CD}" type="pres">
      <dgm:prSet presAssocID="{0976E452-2851-4637-AC80-EFBCB427BACC}" presName="comp" presStyleCnt="0"/>
      <dgm:spPr/>
    </dgm:pt>
    <dgm:pt modelId="{E108C8A7-59FD-4A60-8F79-DBA46A353BDF}" type="pres">
      <dgm:prSet presAssocID="{0976E452-2851-4637-AC80-EFBCB427BACC}" presName="box" presStyleLbl="node1" presStyleIdx="0" presStyleCnt="3" custLinFactNeighborX="1851" custLinFactNeighborY="-68039"/>
      <dgm:spPr/>
      <dgm:t>
        <a:bodyPr/>
        <a:lstStyle/>
        <a:p>
          <a:endParaRPr lang="ru-RU"/>
        </a:p>
      </dgm:t>
    </dgm:pt>
    <dgm:pt modelId="{F10F9CEB-2FBD-4AE4-9E97-340946E9A4AF}" type="pres">
      <dgm:prSet presAssocID="{0976E452-2851-4637-AC80-EFBCB427BACC}" presName="img" presStyleLbl="fgImgPlace1" presStyleIdx="0" presStyleCnt="3"/>
      <dgm:spPr/>
    </dgm:pt>
    <dgm:pt modelId="{BA617328-F7FC-4F02-8206-4CDDDD654118}" type="pres">
      <dgm:prSet presAssocID="{0976E452-2851-4637-AC80-EFBCB427BAC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DBBD-58EB-407A-8F00-3D4F1BCF3C9D}" type="pres">
      <dgm:prSet presAssocID="{161AE97A-F645-4988-98DE-B224D71F7559}" presName="spacer" presStyleCnt="0"/>
      <dgm:spPr/>
    </dgm:pt>
    <dgm:pt modelId="{EB950FD6-E668-492A-9A81-98A3845F60A3}" type="pres">
      <dgm:prSet presAssocID="{03E9611D-3FA1-4668-84B3-99495135CF22}" presName="comp" presStyleCnt="0"/>
      <dgm:spPr/>
    </dgm:pt>
    <dgm:pt modelId="{990F4EFA-8F2C-400B-A804-B17E11C1826B}" type="pres">
      <dgm:prSet presAssocID="{03E9611D-3FA1-4668-84B3-99495135CF22}" presName="box" presStyleLbl="node1" presStyleIdx="1" presStyleCnt="3"/>
      <dgm:spPr/>
      <dgm:t>
        <a:bodyPr/>
        <a:lstStyle/>
        <a:p>
          <a:endParaRPr lang="ru-RU"/>
        </a:p>
      </dgm:t>
    </dgm:pt>
    <dgm:pt modelId="{D327578B-0C84-4048-B082-5851FD37B291}" type="pres">
      <dgm:prSet presAssocID="{03E9611D-3FA1-4668-84B3-99495135CF22}" presName="img" presStyleLbl="fgImgPlace1" presStyleIdx="1" presStyleCnt="3"/>
      <dgm:spPr/>
    </dgm:pt>
    <dgm:pt modelId="{9F8AA6F6-AC02-42A0-AC2C-E97988948416}" type="pres">
      <dgm:prSet presAssocID="{03E9611D-3FA1-4668-84B3-99495135CF2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7B4A5-F807-407A-AB9F-D88F9126B431}" type="pres">
      <dgm:prSet presAssocID="{8B7D8921-B5F8-4A52-88C0-5ED603003298}" presName="spacer" presStyleCnt="0"/>
      <dgm:spPr/>
    </dgm:pt>
    <dgm:pt modelId="{BB1D09B5-76E6-4923-B219-5EC68218AC5E}" type="pres">
      <dgm:prSet presAssocID="{511BA3D4-543A-446A-AA42-6A9FD5E65C80}" presName="comp" presStyleCnt="0"/>
      <dgm:spPr/>
    </dgm:pt>
    <dgm:pt modelId="{DC87959E-3A06-4DE1-B588-4CA54C421FEF}" type="pres">
      <dgm:prSet presAssocID="{511BA3D4-543A-446A-AA42-6A9FD5E65C80}" presName="box" presStyleLbl="node1" presStyleIdx="2" presStyleCnt="3" custLinFactNeighborY="-3135"/>
      <dgm:spPr/>
      <dgm:t>
        <a:bodyPr/>
        <a:lstStyle/>
        <a:p>
          <a:endParaRPr lang="ru-RU"/>
        </a:p>
      </dgm:t>
    </dgm:pt>
    <dgm:pt modelId="{9E1A011D-B6A5-4F55-A23B-676694EB0E82}" type="pres">
      <dgm:prSet presAssocID="{511BA3D4-543A-446A-AA42-6A9FD5E65C80}" presName="img" presStyleLbl="fgImgPlace1" presStyleIdx="2" presStyleCnt="3"/>
      <dgm:spPr/>
    </dgm:pt>
    <dgm:pt modelId="{42FE7723-9614-4EBC-A460-060CF517E8A7}" type="pres">
      <dgm:prSet presAssocID="{511BA3D4-543A-446A-AA42-6A9FD5E65C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E181A-6ADC-4A1B-83C4-6EFB36332778}" type="presOf" srcId="{0976E452-2851-4637-AC80-EFBCB427BACC}" destId="{E108C8A7-59FD-4A60-8F79-DBA46A353BDF}" srcOrd="0" destOrd="0" presId="urn:microsoft.com/office/officeart/2005/8/layout/vList4"/>
    <dgm:cxn modelId="{DD84E563-8505-4336-94CB-6B7C659C51C0}" type="presOf" srcId="{0976E452-2851-4637-AC80-EFBCB427BACC}" destId="{BA617328-F7FC-4F02-8206-4CDDDD654118}" srcOrd="1" destOrd="0" presId="urn:microsoft.com/office/officeart/2005/8/layout/vList4"/>
    <dgm:cxn modelId="{92D4823D-477E-474E-9560-C632D7715B44}" type="presOf" srcId="{4694576E-5503-4482-B077-68437B1A95EB}" destId="{7DD22AA5-281A-4AAA-8F94-F3758BF0A9E5}" srcOrd="0" destOrd="0" presId="urn:microsoft.com/office/officeart/2005/8/layout/vList4"/>
    <dgm:cxn modelId="{B38996DA-8894-4FAC-BD0D-4B04ECC16F98}" type="presOf" srcId="{03E9611D-3FA1-4668-84B3-99495135CF22}" destId="{990F4EFA-8F2C-400B-A804-B17E11C1826B}" srcOrd="0" destOrd="0" presId="urn:microsoft.com/office/officeart/2005/8/layout/vList4"/>
    <dgm:cxn modelId="{590CB776-B3D7-47C2-8C57-5E838832DE6C}" srcId="{4694576E-5503-4482-B077-68437B1A95EB}" destId="{511BA3D4-543A-446A-AA42-6A9FD5E65C80}" srcOrd="2" destOrd="0" parTransId="{A625B66D-CAEB-4571-B3EE-B3A226D8D8F8}" sibTransId="{60FA95C7-C6CC-40F1-9F87-FDF2ACB594F7}"/>
    <dgm:cxn modelId="{20542578-44EC-43FC-9CE1-6B90BC9C283A}" srcId="{4694576E-5503-4482-B077-68437B1A95EB}" destId="{03E9611D-3FA1-4668-84B3-99495135CF22}" srcOrd="1" destOrd="0" parTransId="{AF496192-25C8-4144-A3F4-D8CA12AEBFAF}" sibTransId="{8B7D8921-B5F8-4A52-88C0-5ED603003298}"/>
    <dgm:cxn modelId="{D5FA420D-C2F9-4AE9-B96F-3BECBA458CAB}" srcId="{4694576E-5503-4482-B077-68437B1A95EB}" destId="{0976E452-2851-4637-AC80-EFBCB427BACC}" srcOrd="0" destOrd="0" parTransId="{46CCC88E-B45D-4655-859F-172BDD0C616A}" sibTransId="{161AE97A-F645-4988-98DE-B224D71F7559}"/>
    <dgm:cxn modelId="{ADDEEE01-97EC-404D-A3C8-A7EE7C74F70E}" type="presOf" srcId="{511BA3D4-543A-446A-AA42-6A9FD5E65C80}" destId="{42FE7723-9614-4EBC-A460-060CF517E8A7}" srcOrd="1" destOrd="0" presId="urn:microsoft.com/office/officeart/2005/8/layout/vList4"/>
    <dgm:cxn modelId="{AFC4E427-F60F-4325-8A70-8C10F53A5F42}" type="presOf" srcId="{511BA3D4-543A-446A-AA42-6A9FD5E65C80}" destId="{DC87959E-3A06-4DE1-B588-4CA54C421FEF}" srcOrd="0" destOrd="0" presId="urn:microsoft.com/office/officeart/2005/8/layout/vList4"/>
    <dgm:cxn modelId="{E15C0E17-4085-4EC0-8D76-7A5AD70974C9}" type="presOf" srcId="{03E9611D-3FA1-4668-84B3-99495135CF22}" destId="{9F8AA6F6-AC02-42A0-AC2C-E97988948416}" srcOrd="1" destOrd="0" presId="urn:microsoft.com/office/officeart/2005/8/layout/vList4"/>
    <dgm:cxn modelId="{80A23739-A167-4845-98B9-9102F82E5884}" type="presParOf" srcId="{7DD22AA5-281A-4AAA-8F94-F3758BF0A9E5}" destId="{E1812340-8D29-4C3C-9AC9-F14DBBD533CD}" srcOrd="0" destOrd="0" presId="urn:microsoft.com/office/officeart/2005/8/layout/vList4"/>
    <dgm:cxn modelId="{DC0DF349-0952-444F-9E1F-77C706F0C50A}" type="presParOf" srcId="{E1812340-8D29-4C3C-9AC9-F14DBBD533CD}" destId="{E108C8A7-59FD-4A60-8F79-DBA46A353BDF}" srcOrd="0" destOrd="0" presId="urn:microsoft.com/office/officeart/2005/8/layout/vList4"/>
    <dgm:cxn modelId="{64032933-6F7C-4F0C-9FEE-128E897918A5}" type="presParOf" srcId="{E1812340-8D29-4C3C-9AC9-F14DBBD533CD}" destId="{F10F9CEB-2FBD-4AE4-9E97-340946E9A4AF}" srcOrd="1" destOrd="0" presId="urn:microsoft.com/office/officeart/2005/8/layout/vList4"/>
    <dgm:cxn modelId="{AFA7CB67-A72F-4262-96D1-B088CF4B19D6}" type="presParOf" srcId="{E1812340-8D29-4C3C-9AC9-F14DBBD533CD}" destId="{BA617328-F7FC-4F02-8206-4CDDDD654118}" srcOrd="2" destOrd="0" presId="urn:microsoft.com/office/officeart/2005/8/layout/vList4"/>
    <dgm:cxn modelId="{0058B614-EF11-4AE2-A134-A6435112D8A1}" type="presParOf" srcId="{7DD22AA5-281A-4AAA-8F94-F3758BF0A9E5}" destId="{0594DBBD-58EB-407A-8F00-3D4F1BCF3C9D}" srcOrd="1" destOrd="0" presId="urn:microsoft.com/office/officeart/2005/8/layout/vList4"/>
    <dgm:cxn modelId="{9DA513EC-A5FF-44A3-80C5-2C83E46888AD}" type="presParOf" srcId="{7DD22AA5-281A-4AAA-8F94-F3758BF0A9E5}" destId="{EB950FD6-E668-492A-9A81-98A3845F60A3}" srcOrd="2" destOrd="0" presId="urn:microsoft.com/office/officeart/2005/8/layout/vList4"/>
    <dgm:cxn modelId="{D960EF83-8906-496C-AEF2-9C68900C21A6}" type="presParOf" srcId="{EB950FD6-E668-492A-9A81-98A3845F60A3}" destId="{990F4EFA-8F2C-400B-A804-B17E11C1826B}" srcOrd="0" destOrd="0" presId="urn:microsoft.com/office/officeart/2005/8/layout/vList4"/>
    <dgm:cxn modelId="{3AA64C3B-2BD8-4764-BC1A-C82CBB1EAC99}" type="presParOf" srcId="{EB950FD6-E668-492A-9A81-98A3845F60A3}" destId="{D327578B-0C84-4048-B082-5851FD37B291}" srcOrd="1" destOrd="0" presId="urn:microsoft.com/office/officeart/2005/8/layout/vList4"/>
    <dgm:cxn modelId="{3EFB5C84-BB07-42EF-A9E0-C0B5E056CFFE}" type="presParOf" srcId="{EB950FD6-E668-492A-9A81-98A3845F60A3}" destId="{9F8AA6F6-AC02-42A0-AC2C-E97988948416}" srcOrd="2" destOrd="0" presId="urn:microsoft.com/office/officeart/2005/8/layout/vList4"/>
    <dgm:cxn modelId="{3CF897BC-E6FE-4F26-9625-16B5F55C9833}" type="presParOf" srcId="{7DD22AA5-281A-4AAA-8F94-F3758BF0A9E5}" destId="{1867B4A5-F807-407A-AB9F-D88F9126B431}" srcOrd="3" destOrd="0" presId="urn:microsoft.com/office/officeart/2005/8/layout/vList4"/>
    <dgm:cxn modelId="{73F5A754-8E11-4043-AC4A-1DFFCA5A14EA}" type="presParOf" srcId="{7DD22AA5-281A-4AAA-8F94-F3758BF0A9E5}" destId="{BB1D09B5-76E6-4923-B219-5EC68218AC5E}" srcOrd="4" destOrd="0" presId="urn:microsoft.com/office/officeart/2005/8/layout/vList4"/>
    <dgm:cxn modelId="{B367748C-E0D3-496D-8FC6-816844E715BF}" type="presParOf" srcId="{BB1D09B5-76E6-4923-B219-5EC68218AC5E}" destId="{DC87959E-3A06-4DE1-B588-4CA54C421FEF}" srcOrd="0" destOrd="0" presId="urn:microsoft.com/office/officeart/2005/8/layout/vList4"/>
    <dgm:cxn modelId="{8610D52F-81AA-4409-9CE1-D9CEA492093B}" type="presParOf" srcId="{BB1D09B5-76E6-4923-B219-5EC68218AC5E}" destId="{9E1A011D-B6A5-4F55-A23B-676694EB0E82}" srcOrd="1" destOrd="0" presId="urn:microsoft.com/office/officeart/2005/8/layout/vList4"/>
    <dgm:cxn modelId="{E2393283-1F34-4968-AAC5-4F7318AB8434}" type="presParOf" srcId="{BB1D09B5-76E6-4923-B219-5EC68218AC5E}" destId="{42FE7723-9614-4EBC-A460-060CF517E8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4576E-5503-4482-B077-68437B1A95EB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76E452-2851-4637-AC80-EFBCB427BACC}">
      <dgm:prSet phldrT="[Текст]"/>
      <dgm:spPr/>
      <dgm:t>
        <a:bodyPr/>
        <a:lstStyle/>
        <a:p>
          <a:r>
            <a:rPr lang="ru-RU" dirty="0" smtClean="0"/>
            <a:t>дидактична </a:t>
          </a:r>
          <a:r>
            <a:rPr lang="ru-RU" dirty="0" err="1" smtClean="0"/>
            <a:t>корекція</a:t>
          </a:r>
          <a:r>
            <a:rPr lang="ru-RU" dirty="0" smtClean="0"/>
            <a:t> </a:t>
          </a:r>
          <a:r>
            <a:rPr lang="ru-RU" dirty="0" err="1" smtClean="0"/>
            <a:t>освітнього</a:t>
          </a:r>
          <a:r>
            <a:rPr lang="ru-RU" dirty="0" smtClean="0"/>
            <a:t> </a:t>
          </a:r>
          <a:r>
            <a:rPr lang="ru-RU" dirty="0" err="1" smtClean="0"/>
            <a:t>процесу</a:t>
          </a:r>
          <a:r>
            <a:rPr lang="ru-RU" dirty="0" smtClean="0"/>
            <a:t>, психолого-</a:t>
          </a:r>
          <a:r>
            <a:rPr lang="ru-RU" dirty="0" err="1" smtClean="0"/>
            <a:t>педагогічна</a:t>
          </a:r>
          <a:r>
            <a:rPr lang="ru-RU" dirty="0" smtClean="0"/>
            <a:t> </a:t>
          </a:r>
          <a:r>
            <a:rPr lang="ru-RU" dirty="0" err="1" smtClean="0"/>
            <a:t>корекція</a:t>
          </a:r>
          <a:r>
            <a:rPr lang="ru-RU" dirty="0" smtClean="0"/>
            <a:t> </a:t>
          </a:r>
          <a:r>
            <a:rPr lang="ru-RU" dirty="0" err="1" smtClean="0"/>
            <a:t>особистості</a:t>
          </a:r>
          <a:r>
            <a:rPr lang="ru-RU" dirty="0" smtClean="0"/>
            <a:t> на шляху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саморозвитку</a:t>
          </a:r>
          <a:endParaRPr lang="ru-RU" dirty="0"/>
        </a:p>
      </dgm:t>
    </dgm:pt>
    <dgm:pt modelId="{46CCC88E-B45D-4655-859F-172BDD0C616A}" type="parTrans" cxnId="{D5FA420D-C2F9-4AE9-B96F-3BECBA458CAB}">
      <dgm:prSet/>
      <dgm:spPr/>
      <dgm:t>
        <a:bodyPr/>
        <a:lstStyle/>
        <a:p>
          <a:endParaRPr lang="ru-RU"/>
        </a:p>
      </dgm:t>
    </dgm:pt>
    <dgm:pt modelId="{161AE97A-F645-4988-98DE-B224D71F7559}" type="sibTrans" cxnId="{D5FA420D-C2F9-4AE9-B96F-3BECBA458CAB}">
      <dgm:prSet/>
      <dgm:spPr/>
      <dgm:t>
        <a:bodyPr/>
        <a:lstStyle/>
        <a:p>
          <a:endParaRPr lang="ru-RU"/>
        </a:p>
      </dgm:t>
    </dgm:pt>
    <dgm:pt modelId="{74C27463-CDFC-48AD-B9E0-09EBB9F79E24}">
      <dgm:prSet/>
      <dgm:spPr/>
      <dgm:t>
        <a:bodyPr/>
        <a:lstStyle/>
        <a:p>
          <a:r>
            <a:rPr lang="ru-RU" dirty="0" err="1" smtClean="0"/>
            <a:t>спрямування</a:t>
          </a:r>
          <a:r>
            <a:rPr lang="ru-RU" dirty="0" smtClean="0"/>
            <a:t> на </a:t>
          </a:r>
          <a:r>
            <a:rPr lang="ru-RU" dirty="0" err="1" smtClean="0"/>
            <a:t>досягнення</a:t>
          </a:r>
          <a:r>
            <a:rPr lang="ru-RU" dirty="0" smtClean="0"/>
            <a:t> мети і </a:t>
          </a:r>
          <a:r>
            <a:rPr lang="ru-RU" dirty="0" err="1" smtClean="0"/>
            <a:t>завдань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дошкільного</a:t>
          </a:r>
          <a:r>
            <a:rPr lang="ru-RU" dirty="0" smtClean="0"/>
            <a:t> </a:t>
          </a:r>
          <a:r>
            <a:rPr lang="ru-RU" dirty="0" err="1" smtClean="0"/>
            <a:t>навчального</a:t>
          </a:r>
          <a:r>
            <a:rPr lang="ru-RU" dirty="0" smtClean="0"/>
            <a:t> закладу, </a:t>
          </a:r>
          <a:r>
            <a:rPr lang="ru-RU" dirty="0" err="1" smtClean="0"/>
            <a:t>зазначених</a:t>
          </a:r>
          <a:r>
            <a:rPr lang="ru-RU" dirty="0" smtClean="0"/>
            <a:t> у </a:t>
          </a:r>
          <a:r>
            <a:rPr lang="ru-RU" dirty="0" err="1" smtClean="0"/>
            <a:t>плануванні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на </a:t>
          </a:r>
          <a:r>
            <a:rPr lang="ru-RU" dirty="0" err="1" smtClean="0"/>
            <a:t>виявлення</a:t>
          </a:r>
          <a:r>
            <a:rPr lang="ru-RU" dirty="0" smtClean="0"/>
            <a:t> та </a:t>
          </a:r>
          <a:r>
            <a:rPr lang="ru-RU" dirty="0" err="1" smtClean="0"/>
            <a:t>усунення</a:t>
          </a:r>
          <a:r>
            <a:rPr lang="ru-RU" dirty="0" smtClean="0"/>
            <a:t> </a:t>
          </a:r>
          <a:r>
            <a:rPr lang="ru-RU" dirty="0" err="1" smtClean="0"/>
            <a:t>негативних</a:t>
          </a:r>
          <a:r>
            <a:rPr lang="ru-RU" dirty="0" smtClean="0"/>
            <a:t> рис, </a:t>
          </a:r>
          <a:r>
            <a:rPr lang="ru-RU" dirty="0" err="1" smtClean="0"/>
            <a:t>чинників</a:t>
          </a:r>
          <a:r>
            <a:rPr lang="ru-RU" dirty="0" smtClean="0"/>
            <a:t>, </a:t>
          </a:r>
          <a:r>
            <a:rPr lang="ru-RU" dirty="0" err="1" smtClean="0"/>
            <a:t>явищ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;</a:t>
          </a:r>
          <a:endParaRPr lang="ru-RU" dirty="0"/>
        </a:p>
      </dgm:t>
    </dgm:pt>
    <dgm:pt modelId="{D3B93A58-8135-4E24-B2D9-E764C88B5BE9}" type="parTrans" cxnId="{A5E24624-4106-4FC9-BBF5-3DAE39DB8C90}">
      <dgm:prSet/>
      <dgm:spPr/>
      <dgm:t>
        <a:bodyPr/>
        <a:lstStyle/>
        <a:p>
          <a:endParaRPr lang="ru-RU"/>
        </a:p>
      </dgm:t>
    </dgm:pt>
    <dgm:pt modelId="{6923B343-30F8-4DFA-ABEA-3BD3B7112BCC}" type="sibTrans" cxnId="{A5E24624-4106-4FC9-BBF5-3DAE39DB8C90}">
      <dgm:prSet/>
      <dgm:spPr/>
      <dgm:t>
        <a:bodyPr/>
        <a:lstStyle/>
        <a:p>
          <a:endParaRPr lang="ru-RU"/>
        </a:p>
      </dgm:t>
    </dgm:pt>
    <dgm:pt modelId="{23819103-27FE-457F-B5F7-3B6A3B4C41FA}">
      <dgm:prSet/>
      <dgm:spPr/>
      <dgm:t>
        <a:bodyPr/>
        <a:lstStyle/>
        <a:p>
          <a:r>
            <a:rPr lang="ru-RU" dirty="0" err="1" smtClean="0"/>
            <a:t>інформування</a:t>
          </a:r>
          <a:r>
            <a:rPr lang="ru-RU" dirty="0" smtClean="0"/>
            <a:t> про </a:t>
          </a:r>
          <a:r>
            <a:rPr lang="ru-RU" dirty="0" err="1" smtClean="0"/>
            <a:t>позитивні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негативні</a:t>
          </a:r>
          <a:r>
            <a:rPr lang="ru-RU" dirty="0" smtClean="0"/>
            <a:t> </a:t>
          </a:r>
          <a:r>
            <a:rPr lang="ru-RU" dirty="0" err="1" smtClean="0"/>
            <a:t>результати</a:t>
          </a:r>
          <a:r>
            <a:rPr lang="ru-RU" dirty="0" smtClean="0"/>
            <a:t> </a:t>
          </a:r>
          <a:r>
            <a:rPr lang="ru-RU" dirty="0" err="1" smtClean="0"/>
            <a:t>моніторингу</a:t>
          </a:r>
          <a:r>
            <a:rPr lang="ru-RU" dirty="0" smtClean="0"/>
            <a:t>.</a:t>
          </a:r>
          <a:endParaRPr lang="ru-RU" dirty="0"/>
        </a:p>
      </dgm:t>
    </dgm:pt>
    <dgm:pt modelId="{B17F4141-13D4-4726-B968-0EA2D6E34641}" type="parTrans" cxnId="{4A49D2D4-63B0-4058-B047-B8A5C9CF13E2}">
      <dgm:prSet/>
      <dgm:spPr/>
      <dgm:t>
        <a:bodyPr/>
        <a:lstStyle/>
        <a:p>
          <a:endParaRPr lang="ru-RU"/>
        </a:p>
      </dgm:t>
    </dgm:pt>
    <dgm:pt modelId="{B0B9CAB3-9422-44D4-88DB-2FCD36DCEDE0}" type="sibTrans" cxnId="{4A49D2D4-63B0-4058-B047-B8A5C9CF13E2}">
      <dgm:prSet/>
      <dgm:spPr/>
      <dgm:t>
        <a:bodyPr/>
        <a:lstStyle/>
        <a:p>
          <a:endParaRPr lang="ru-RU"/>
        </a:p>
      </dgm:t>
    </dgm:pt>
    <dgm:pt modelId="{7DD22AA5-281A-4AAA-8F94-F3758BF0A9E5}" type="pres">
      <dgm:prSet presAssocID="{4694576E-5503-4482-B077-68437B1A95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12340-8D29-4C3C-9AC9-F14DBBD533CD}" type="pres">
      <dgm:prSet presAssocID="{0976E452-2851-4637-AC80-EFBCB427BACC}" presName="comp" presStyleCnt="0"/>
      <dgm:spPr/>
    </dgm:pt>
    <dgm:pt modelId="{E108C8A7-59FD-4A60-8F79-DBA46A353BDF}" type="pres">
      <dgm:prSet presAssocID="{0976E452-2851-4637-AC80-EFBCB427BACC}" presName="box" presStyleLbl="node1" presStyleIdx="0" presStyleCnt="3" custLinFactNeighborX="1851" custLinFactNeighborY="-68039"/>
      <dgm:spPr/>
      <dgm:t>
        <a:bodyPr/>
        <a:lstStyle/>
        <a:p>
          <a:endParaRPr lang="ru-RU"/>
        </a:p>
      </dgm:t>
    </dgm:pt>
    <dgm:pt modelId="{F10F9CEB-2FBD-4AE4-9E97-340946E9A4AF}" type="pres">
      <dgm:prSet presAssocID="{0976E452-2851-4637-AC80-EFBCB427BACC}" presName="img" presStyleLbl="fgImgPlace1" presStyleIdx="0" presStyleCnt="3"/>
      <dgm:spPr/>
    </dgm:pt>
    <dgm:pt modelId="{BA617328-F7FC-4F02-8206-4CDDDD654118}" type="pres">
      <dgm:prSet presAssocID="{0976E452-2851-4637-AC80-EFBCB427BAC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DBBD-58EB-407A-8F00-3D4F1BCF3C9D}" type="pres">
      <dgm:prSet presAssocID="{161AE97A-F645-4988-98DE-B224D71F7559}" presName="spacer" presStyleCnt="0"/>
      <dgm:spPr/>
    </dgm:pt>
    <dgm:pt modelId="{32844788-C997-448F-935E-986C939622D5}" type="pres">
      <dgm:prSet presAssocID="{74C27463-CDFC-48AD-B9E0-09EBB9F79E24}" presName="comp" presStyleCnt="0"/>
      <dgm:spPr/>
    </dgm:pt>
    <dgm:pt modelId="{DEA25C66-5861-41E9-ACA7-D5907DE6937F}" type="pres">
      <dgm:prSet presAssocID="{74C27463-CDFC-48AD-B9E0-09EBB9F79E24}" presName="box" presStyleLbl="node1" presStyleIdx="1" presStyleCnt="3"/>
      <dgm:spPr/>
      <dgm:t>
        <a:bodyPr/>
        <a:lstStyle/>
        <a:p>
          <a:endParaRPr lang="ru-RU"/>
        </a:p>
      </dgm:t>
    </dgm:pt>
    <dgm:pt modelId="{C9B2A704-4DE8-42AA-9728-15F516414FC4}" type="pres">
      <dgm:prSet presAssocID="{74C27463-CDFC-48AD-B9E0-09EBB9F79E24}" presName="img" presStyleLbl="fgImgPlace1" presStyleIdx="1" presStyleCnt="3"/>
      <dgm:spPr/>
    </dgm:pt>
    <dgm:pt modelId="{B389F745-C652-4BF9-A6FB-1FEDA6702B54}" type="pres">
      <dgm:prSet presAssocID="{74C27463-CDFC-48AD-B9E0-09EBB9F79E2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F4B3B-323E-4CA1-953B-C20ECDDFDC43}" type="pres">
      <dgm:prSet presAssocID="{6923B343-30F8-4DFA-ABEA-3BD3B7112BCC}" presName="spacer" presStyleCnt="0"/>
      <dgm:spPr/>
    </dgm:pt>
    <dgm:pt modelId="{CA67D46C-B26B-4AE6-8483-913D31B70641}" type="pres">
      <dgm:prSet presAssocID="{23819103-27FE-457F-B5F7-3B6A3B4C41FA}" presName="comp" presStyleCnt="0"/>
      <dgm:spPr/>
    </dgm:pt>
    <dgm:pt modelId="{06A2E538-2743-4111-8D9E-A38F9DFF057A}" type="pres">
      <dgm:prSet presAssocID="{23819103-27FE-457F-B5F7-3B6A3B4C41FA}" presName="box" presStyleLbl="node1" presStyleIdx="2" presStyleCnt="3" custLinFactNeighborY="-102"/>
      <dgm:spPr/>
      <dgm:t>
        <a:bodyPr/>
        <a:lstStyle/>
        <a:p>
          <a:endParaRPr lang="ru-RU"/>
        </a:p>
      </dgm:t>
    </dgm:pt>
    <dgm:pt modelId="{C6725080-A65D-4285-82EA-3B4C23236219}" type="pres">
      <dgm:prSet presAssocID="{23819103-27FE-457F-B5F7-3B6A3B4C41FA}" presName="img" presStyleLbl="fgImgPlace1" presStyleIdx="2" presStyleCnt="3"/>
      <dgm:spPr/>
    </dgm:pt>
    <dgm:pt modelId="{024E4D9F-5C4C-4587-B932-B2CF77A79CD5}" type="pres">
      <dgm:prSet presAssocID="{23819103-27FE-457F-B5F7-3B6A3B4C41F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C769E-8A12-472E-ACBD-35D4070293E6}" type="presOf" srcId="{23819103-27FE-457F-B5F7-3B6A3B4C41FA}" destId="{06A2E538-2743-4111-8D9E-A38F9DFF057A}" srcOrd="0" destOrd="0" presId="urn:microsoft.com/office/officeart/2005/8/layout/vList4"/>
    <dgm:cxn modelId="{B01C000E-718F-43C7-9097-55CA4AE5691D}" type="presOf" srcId="{74C27463-CDFC-48AD-B9E0-09EBB9F79E24}" destId="{B389F745-C652-4BF9-A6FB-1FEDA6702B54}" srcOrd="1" destOrd="0" presId="urn:microsoft.com/office/officeart/2005/8/layout/vList4"/>
    <dgm:cxn modelId="{4A49D2D4-63B0-4058-B047-B8A5C9CF13E2}" srcId="{4694576E-5503-4482-B077-68437B1A95EB}" destId="{23819103-27FE-457F-B5F7-3B6A3B4C41FA}" srcOrd="2" destOrd="0" parTransId="{B17F4141-13D4-4726-B968-0EA2D6E34641}" sibTransId="{B0B9CAB3-9422-44D4-88DB-2FCD36DCEDE0}"/>
    <dgm:cxn modelId="{83127DA1-A4FD-4B73-B115-449CBAF139A6}" type="presOf" srcId="{0976E452-2851-4637-AC80-EFBCB427BACC}" destId="{E108C8A7-59FD-4A60-8F79-DBA46A353BDF}" srcOrd="0" destOrd="0" presId="urn:microsoft.com/office/officeart/2005/8/layout/vList4"/>
    <dgm:cxn modelId="{CC1B750B-5CD7-41F6-90A5-5148FD8955D6}" type="presOf" srcId="{74C27463-CDFC-48AD-B9E0-09EBB9F79E24}" destId="{DEA25C66-5861-41E9-ACA7-D5907DE6937F}" srcOrd="0" destOrd="0" presId="urn:microsoft.com/office/officeart/2005/8/layout/vList4"/>
    <dgm:cxn modelId="{43212F38-C02B-4CEE-B50D-3685F6FFA462}" type="presOf" srcId="{23819103-27FE-457F-B5F7-3B6A3B4C41FA}" destId="{024E4D9F-5C4C-4587-B932-B2CF77A79CD5}" srcOrd="1" destOrd="0" presId="urn:microsoft.com/office/officeart/2005/8/layout/vList4"/>
    <dgm:cxn modelId="{1298E168-EE1E-499F-9688-4F1F1F3BBEBC}" type="presOf" srcId="{4694576E-5503-4482-B077-68437B1A95EB}" destId="{7DD22AA5-281A-4AAA-8F94-F3758BF0A9E5}" srcOrd="0" destOrd="0" presId="urn:microsoft.com/office/officeart/2005/8/layout/vList4"/>
    <dgm:cxn modelId="{666F0011-31A0-4CB7-8B1E-D4C893FB71DC}" type="presOf" srcId="{0976E452-2851-4637-AC80-EFBCB427BACC}" destId="{BA617328-F7FC-4F02-8206-4CDDDD654118}" srcOrd="1" destOrd="0" presId="urn:microsoft.com/office/officeart/2005/8/layout/vList4"/>
    <dgm:cxn modelId="{D5FA420D-C2F9-4AE9-B96F-3BECBA458CAB}" srcId="{4694576E-5503-4482-B077-68437B1A95EB}" destId="{0976E452-2851-4637-AC80-EFBCB427BACC}" srcOrd="0" destOrd="0" parTransId="{46CCC88E-B45D-4655-859F-172BDD0C616A}" sibTransId="{161AE97A-F645-4988-98DE-B224D71F7559}"/>
    <dgm:cxn modelId="{A5E24624-4106-4FC9-BBF5-3DAE39DB8C90}" srcId="{4694576E-5503-4482-B077-68437B1A95EB}" destId="{74C27463-CDFC-48AD-B9E0-09EBB9F79E24}" srcOrd="1" destOrd="0" parTransId="{D3B93A58-8135-4E24-B2D9-E764C88B5BE9}" sibTransId="{6923B343-30F8-4DFA-ABEA-3BD3B7112BCC}"/>
    <dgm:cxn modelId="{0283FA63-F295-425B-A2DE-F2CEC647AF8E}" type="presParOf" srcId="{7DD22AA5-281A-4AAA-8F94-F3758BF0A9E5}" destId="{E1812340-8D29-4C3C-9AC9-F14DBBD533CD}" srcOrd="0" destOrd="0" presId="urn:microsoft.com/office/officeart/2005/8/layout/vList4"/>
    <dgm:cxn modelId="{3115F0CC-9610-462D-A433-8F10FDC9CF74}" type="presParOf" srcId="{E1812340-8D29-4C3C-9AC9-F14DBBD533CD}" destId="{E108C8A7-59FD-4A60-8F79-DBA46A353BDF}" srcOrd="0" destOrd="0" presId="urn:microsoft.com/office/officeart/2005/8/layout/vList4"/>
    <dgm:cxn modelId="{7CED48AE-5A06-4C96-A958-DC36D1DF25F3}" type="presParOf" srcId="{E1812340-8D29-4C3C-9AC9-F14DBBD533CD}" destId="{F10F9CEB-2FBD-4AE4-9E97-340946E9A4AF}" srcOrd="1" destOrd="0" presId="urn:microsoft.com/office/officeart/2005/8/layout/vList4"/>
    <dgm:cxn modelId="{5C3F6E02-E00A-4CB3-8F8A-14C08E09E6D8}" type="presParOf" srcId="{E1812340-8D29-4C3C-9AC9-F14DBBD533CD}" destId="{BA617328-F7FC-4F02-8206-4CDDDD654118}" srcOrd="2" destOrd="0" presId="urn:microsoft.com/office/officeart/2005/8/layout/vList4"/>
    <dgm:cxn modelId="{0F2E3C92-E81E-4D18-B05C-5A6DD426FE11}" type="presParOf" srcId="{7DD22AA5-281A-4AAA-8F94-F3758BF0A9E5}" destId="{0594DBBD-58EB-407A-8F00-3D4F1BCF3C9D}" srcOrd="1" destOrd="0" presId="urn:microsoft.com/office/officeart/2005/8/layout/vList4"/>
    <dgm:cxn modelId="{08603F12-9704-4D14-ABAA-563E3852F5BF}" type="presParOf" srcId="{7DD22AA5-281A-4AAA-8F94-F3758BF0A9E5}" destId="{32844788-C997-448F-935E-986C939622D5}" srcOrd="2" destOrd="0" presId="urn:microsoft.com/office/officeart/2005/8/layout/vList4"/>
    <dgm:cxn modelId="{72447535-863E-4C05-951E-58403D877DEA}" type="presParOf" srcId="{32844788-C997-448F-935E-986C939622D5}" destId="{DEA25C66-5861-41E9-ACA7-D5907DE6937F}" srcOrd="0" destOrd="0" presId="urn:microsoft.com/office/officeart/2005/8/layout/vList4"/>
    <dgm:cxn modelId="{617C51FB-F361-41DA-8D71-4AAF2749329E}" type="presParOf" srcId="{32844788-C997-448F-935E-986C939622D5}" destId="{C9B2A704-4DE8-42AA-9728-15F516414FC4}" srcOrd="1" destOrd="0" presId="urn:microsoft.com/office/officeart/2005/8/layout/vList4"/>
    <dgm:cxn modelId="{B2BF554B-B09F-4403-8558-603CF2F33B61}" type="presParOf" srcId="{32844788-C997-448F-935E-986C939622D5}" destId="{B389F745-C652-4BF9-A6FB-1FEDA6702B54}" srcOrd="2" destOrd="0" presId="urn:microsoft.com/office/officeart/2005/8/layout/vList4"/>
    <dgm:cxn modelId="{862999EE-7274-4218-B324-40609FEF61D5}" type="presParOf" srcId="{7DD22AA5-281A-4AAA-8F94-F3758BF0A9E5}" destId="{113F4B3B-323E-4CA1-953B-C20ECDDFDC43}" srcOrd="3" destOrd="0" presId="urn:microsoft.com/office/officeart/2005/8/layout/vList4"/>
    <dgm:cxn modelId="{89AB3B5D-2D4D-4955-AFE1-4C79A9322949}" type="presParOf" srcId="{7DD22AA5-281A-4AAA-8F94-F3758BF0A9E5}" destId="{CA67D46C-B26B-4AE6-8483-913D31B70641}" srcOrd="4" destOrd="0" presId="urn:microsoft.com/office/officeart/2005/8/layout/vList4"/>
    <dgm:cxn modelId="{03F44102-D5F1-4FCF-853D-8771C46978F8}" type="presParOf" srcId="{CA67D46C-B26B-4AE6-8483-913D31B70641}" destId="{06A2E538-2743-4111-8D9E-A38F9DFF057A}" srcOrd="0" destOrd="0" presId="urn:microsoft.com/office/officeart/2005/8/layout/vList4"/>
    <dgm:cxn modelId="{B17EEF75-B250-49D9-A93F-D7D9153C7192}" type="presParOf" srcId="{CA67D46C-B26B-4AE6-8483-913D31B70641}" destId="{C6725080-A65D-4285-82EA-3B4C23236219}" srcOrd="1" destOrd="0" presId="urn:microsoft.com/office/officeart/2005/8/layout/vList4"/>
    <dgm:cxn modelId="{0D3F84F1-532A-410D-B473-3DE42DFCE693}" type="presParOf" srcId="{CA67D46C-B26B-4AE6-8483-913D31B70641}" destId="{024E4D9F-5C4C-4587-B932-B2CF77A79C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0B7F4-75C7-40D2-85DC-C1EA7BCD0F9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E59CA6CD-85CB-4A0E-B0DE-E31EBBB26D60}">
      <dgm:prSet phldrT="[Текст]"/>
      <dgm:spPr/>
      <dgm:t>
        <a:bodyPr/>
        <a:lstStyle/>
        <a:p>
          <a:r>
            <a:rPr lang="uk-UA" b="1" i="1" dirty="0" smtClean="0">
              <a:solidFill>
                <a:srgbClr val="F6800A"/>
              </a:solidFill>
            </a:rPr>
            <a:t>Види моніторингу</a:t>
          </a:r>
          <a:endParaRPr lang="uk-UA" b="1" i="1" dirty="0">
            <a:solidFill>
              <a:srgbClr val="F6800A"/>
            </a:solidFill>
          </a:endParaRPr>
        </a:p>
      </dgm:t>
    </dgm:pt>
    <dgm:pt modelId="{BDFA361D-A570-43D3-8881-08C303197024}" type="parTrans" cxnId="{C55C0491-0AF4-4836-B373-918822CF8B1F}">
      <dgm:prSet/>
      <dgm:spPr/>
      <dgm:t>
        <a:bodyPr/>
        <a:lstStyle/>
        <a:p>
          <a:endParaRPr lang="uk-UA"/>
        </a:p>
      </dgm:t>
    </dgm:pt>
    <dgm:pt modelId="{FE389468-39B2-4D0D-B811-58E28A52EA3C}" type="sibTrans" cxnId="{C55C0491-0AF4-4836-B373-918822CF8B1F}">
      <dgm:prSet/>
      <dgm:spPr/>
      <dgm:t>
        <a:bodyPr/>
        <a:lstStyle/>
        <a:p>
          <a:endParaRPr lang="uk-UA"/>
        </a:p>
      </dgm:t>
    </dgm:pt>
    <dgm:pt modelId="{7F5C7606-9C10-4EBE-B4BD-36B17C49F300}">
      <dgm:prSet phldrT="[Текст]" custT="1"/>
      <dgm:spPr/>
      <dgm:t>
        <a:bodyPr/>
        <a:lstStyle/>
        <a:p>
          <a:pPr algn="l">
            <a:buFont typeface="Times New Roman" panose="02020603050405020304" pitchFamily="18" charset="0"/>
            <a:buNone/>
          </a:pPr>
          <a:r>
            <a:rPr lang="ru-RU" sz="14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За масштабами </a:t>
          </a:r>
          <a:r>
            <a:rPr lang="ru-RU" sz="1600" dirty="0" err="1" smtClean="0">
              <a:solidFill>
                <a:srgbClr val="002060"/>
              </a:solidFill>
              <a:latin typeface="+mn-lt"/>
            </a:rPr>
            <a:t>цілей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 </a:t>
          </a:r>
          <a:r>
            <a:rPr lang="ru-RU" sz="1600" i="1" dirty="0" smtClean="0">
              <a:solidFill>
                <a:srgbClr val="002060"/>
              </a:solidFill>
              <a:latin typeface="+mn-lt"/>
            </a:rPr>
            <a:t>(</a:t>
          </a:r>
          <a:r>
            <a:rPr lang="uk-UA" sz="1600" i="1" dirty="0" smtClean="0">
              <a:solidFill>
                <a:srgbClr val="002060"/>
              </a:solidFill>
            </a:rPr>
            <a:t>оперативний, тактичний стратегічний)</a:t>
          </a:r>
          <a:endParaRPr lang="uk-UA" sz="1600" i="1" dirty="0">
            <a:solidFill>
              <a:srgbClr val="002060"/>
            </a:solidFill>
            <a:latin typeface="+mn-lt"/>
          </a:endParaRPr>
        </a:p>
      </dgm:t>
    </dgm:pt>
    <dgm:pt modelId="{3F7D456C-B9AC-43E7-91B0-4507559429C4}" type="parTrans" cxnId="{49757CA8-D0D5-4E22-895C-80335A283371}">
      <dgm:prSet/>
      <dgm:spPr/>
      <dgm:t>
        <a:bodyPr/>
        <a:lstStyle/>
        <a:p>
          <a:endParaRPr lang="uk-UA"/>
        </a:p>
      </dgm:t>
    </dgm:pt>
    <dgm:pt modelId="{79BA67F5-1A29-4078-A13B-3BC4E5A66E34}" type="sibTrans" cxnId="{49757CA8-D0D5-4E22-895C-80335A283371}">
      <dgm:prSet/>
      <dgm:spPr/>
      <dgm:t>
        <a:bodyPr/>
        <a:lstStyle/>
        <a:p>
          <a:endParaRPr lang="uk-UA"/>
        </a:p>
      </dgm:t>
    </dgm:pt>
    <dgm:pt modelId="{5823DBA2-68A6-436A-BDCD-5835C7F54BA4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dirty="0" err="1">
              <a:solidFill>
                <a:srgbClr val="002060"/>
              </a:solidFill>
              <a:latin typeface="+mn-lt"/>
            </a:rPr>
            <a:t>етапами</a:t>
          </a:r>
          <a:r>
            <a:rPr lang="ru-RU" sz="1600" dirty="0">
              <a:solidFill>
                <a:srgbClr val="002060"/>
              </a:solidFill>
              <a:latin typeface="+mn-lt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+mn-lt"/>
            </a:rPr>
            <a:t>навчання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 </a:t>
          </a:r>
          <a:r>
            <a:rPr lang="uk-UA" sz="1600" i="1" dirty="0" smtClean="0">
              <a:solidFill>
                <a:srgbClr val="002060"/>
              </a:solidFill>
            </a:rPr>
            <a:t>(вхідний, проміжний, вихідний або підсумковий)</a:t>
          </a:r>
          <a:endParaRPr lang="ru-RU" sz="1600" i="1" dirty="0">
            <a:solidFill>
              <a:srgbClr val="002060"/>
            </a:solidFill>
            <a:latin typeface="+mn-lt"/>
          </a:endParaRPr>
        </a:p>
      </dgm:t>
    </dgm:pt>
    <dgm:pt modelId="{24FE33D9-7E3E-48D8-945B-0A463CF7532A}" type="parTrans" cxnId="{0CE29077-8081-4805-866B-9DC67401131A}">
      <dgm:prSet/>
      <dgm:spPr/>
      <dgm:t>
        <a:bodyPr/>
        <a:lstStyle/>
        <a:p>
          <a:endParaRPr lang="ru-RU"/>
        </a:p>
      </dgm:t>
    </dgm:pt>
    <dgm:pt modelId="{5FE0AB4D-9E11-4CD9-9389-92879255AD72}" type="sibTrans" cxnId="{0CE29077-8081-4805-866B-9DC67401131A}">
      <dgm:prSet/>
      <dgm:spPr/>
      <dgm:t>
        <a:bodyPr/>
        <a:lstStyle/>
        <a:p>
          <a:endParaRPr lang="ru-RU"/>
        </a:p>
      </dgm:t>
    </dgm:pt>
    <dgm:pt modelId="{F3F8804E-9FCF-47AD-A5B5-100387B3AF53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dirty="0">
              <a:solidFill>
                <a:srgbClr val="002060"/>
              </a:solidFill>
              <a:latin typeface="+mn-lt"/>
            </a:rPr>
            <a:t>часовою </a:t>
          </a:r>
          <a:r>
            <a:rPr lang="ru-RU" sz="1600" dirty="0" err="1" smtClean="0">
              <a:solidFill>
                <a:srgbClr val="002060"/>
              </a:solidFill>
              <a:latin typeface="+mn-lt"/>
            </a:rPr>
            <a:t>залежністю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 </a:t>
          </a:r>
          <a:r>
            <a:rPr lang="uk-UA" sz="1600" i="1" dirty="0" smtClean="0">
              <a:solidFill>
                <a:srgbClr val="002060"/>
              </a:solidFill>
            </a:rPr>
            <a:t>(попереджувальний, поточний)</a:t>
          </a:r>
          <a:endParaRPr lang="ru-RU" sz="1600" i="1" dirty="0">
            <a:solidFill>
              <a:srgbClr val="002060"/>
            </a:solidFill>
            <a:latin typeface="+mn-lt"/>
          </a:endParaRPr>
        </a:p>
      </dgm:t>
    </dgm:pt>
    <dgm:pt modelId="{8AC8D709-C2DC-4989-B673-BC43A1E3A646}" type="parTrans" cxnId="{0BBCB163-CC25-420B-B056-FD2435B3617F}">
      <dgm:prSet/>
      <dgm:spPr/>
      <dgm:t>
        <a:bodyPr/>
        <a:lstStyle/>
        <a:p>
          <a:endParaRPr lang="ru-RU"/>
        </a:p>
      </dgm:t>
    </dgm:pt>
    <dgm:pt modelId="{158CED1D-7BAC-4332-BD9B-96FB9356EC98}" type="sibTrans" cxnId="{0BBCB163-CC25-420B-B056-FD2435B3617F}">
      <dgm:prSet/>
      <dgm:spPr/>
      <dgm:t>
        <a:bodyPr/>
        <a:lstStyle/>
        <a:p>
          <a:endParaRPr lang="ru-RU"/>
        </a:p>
      </dgm:t>
    </dgm:pt>
    <dgm:pt modelId="{B450ABF6-E991-4E65-B423-18EF8190E180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dirty="0">
              <a:solidFill>
                <a:srgbClr val="002060"/>
              </a:solidFill>
              <a:latin typeface="+mn-lt"/>
            </a:rPr>
            <a:t>частотою 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процедур </a:t>
          </a:r>
          <a:r>
            <a:rPr lang="uk-UA" sz="1600" i="1" dirty="0" smtClean="0">
              <a:solidFill>
                <a:srgbClr val="002060"/>
              </a:solidFill>
            </a:rPr>
            <a:t>(разовий, періодичний, систематичний)</a:t>
          </a:r>
          <a:endParaRPr lang="ru-RU" sz="1600" i="1" dirty="0">
            <a:solidFill>
              <a:srgbClr val="002060"/>
            </a:solidFill>
            <a:latin typeface="+mn-lt"/>
          </a:endParaRPr>
        </a:p>
      </dgm:t>
    </dgm:pt>
    <dgm:pt modelId="{B206F304-4027-4FFD-90EA-A6EC4608DCBB}" type="parTrans" cxnId="{DB7E441F-F8C3-4B82-93D5-086147B13C6B}">
      <dgm:prSet/>
      <dgm:spPr/>
      <dgm:t>
        <a:bodyPr/>
        <a:lstStyle/>
        <a:p>
          <a:endParaRPr lang="ru-RU"/>
        </a:p>
      </dgm:t>
    </dgm:pt>
    <dgm:pt modelId="{B2B8FFA0-AC99-4E38-A2C3-62B29B337577}" type="sibTrans" cxnId="{DB7E441F-F8C3-4B82-93D5-086147B13C6B}">
      <dgm:prSet/>
      <dgm:spPr/>
      <dgm:t>
        <a:bodyPr/>
        <a:lstStyle/>
        <a:p>
          <a:endParaRPr lang="ru-RU"/>
        </a:p>
      </dgm:t>
    </dgm:pt>
    <dgm:pt modelId="{6C3098E6-9F06-4DE3-BA2C-FEE4ABADA156}">
      <dgm:prSet custT="1"/>
      <dgm:spPr/>
      <dgm:t>
        <a:bodyPr/>
        <a:lstStyle/>
        <a:p>
          <a:pPr algn="l"/>
          <a:r>
            <a:rPr lang="uk-UA" sz="1400" dirty="0" smtClean="0">
              <a:solidFill>
                <a:srgbClr val="002060"/>
              </a:solidFill>
            </a:rPr>
            <a:t>   </a:t>
          </a:r>
          <a:r>
            <a:rPr lang="uk-UA" sz="1600" dirty="0" smtClean="0">
              <a:solidFill>
                <a:srgbClr val="002060"/>
              </a:solidFill>
            </a:rPr>
            <a:t>За організаційними формами </a:t>
          </a:r>
          <a:r>
            <a:rPr lang="uk-UA" sz="1600" i="1" dirty="0" smtClean="0">
              <a:solidFill>
                <a:srgbClr val="002060"/>
              </a:solidFill>
            </a:rPr>
            <a:t>(індивідуальний, груповий фронтальний)</a:t>
          </a:r>
          <a:endParaRPr lang="ru-RU" sz="1600" i="1" dirty="0">
            <a:solidFill>
              <a:srgbClr val="002060"/>
            </a:solidFill>
            <a:latin typeface="+mn-lt"/>
          </a:endParaRPr>
        </a:p>
      </dgm:t>
    </dgm:pt>
    <dgm:pt modelId="{1DFB4E02-21B0-4A69-A5D1-E979AD615A9A}" type="parTrans" cxnId="{4C12F6D6-91F6-4CB7-8C11-6E3FF9451138}">
      <dgm:prSet/>
      <dgm:spPr/>
      <dgm:t>
        <a:bodyPr/>
        <a:lstStyle/>
        <a:p>
          <a:endParaRPr lang="ru-RU"/>
        </a:p>
      </dgm:t>
    </dgm:pt>
    <dgm:pt modelId="{8A0C0C49-16DD-4685-B7C4-78A0C73B7D77}" type="sibTrans" cxnId="{4C12F6D6-91F6-4CB7-8C11-6E3FF9451138}">
      <dgm:prSet/>
      <dgm:spPr/>
      <dgm:t>
        <a:bodyPr/>
        <a:lstStyle/>
        <a:p>
          <a:endParaRPr lang="ru-RU"/>
        </a:p>
      </dgm:t>
    </dgm:pt>
    <dgm:pt modelId="{8C251E7F-C173-4134-8F41-C50F7BE900EC}">
      <dgm:prSet custT="1"/>
      <dgm:spPr/>
      <dgm:t>
        <a:bodyPr/>
        <a:lstStyle/>
        <a:p>
          <a:pPr algn="l"/>
          <a:r>
            <a:rPr lang="uk-UA" sz="1400" dirty="0" smtClean="0">
              <a:solidFill>
                <a:srgbClr val="002060"/>
              </a:solidFill>
            </a:rPr>
            <a:t>   </a:t>
          </a:r>
          <a:r>
            <a:rPr lang="uk-UA" sz="1600" dirty="0" smtClean="0">
              <a:solidFill>
                <a:srgbClr val="002060"/>
              </a:solidFill>
            </a:rPr>
            <a:t>За формами відносин </a:t>
          </a:r>
          <a:r>
            <a:rPr lang="uk-UA" sz="1600" i="1" dirty="0" smtClean="0">
              <a:solidFill>
                <a:srgbClr val="002060"/>
              </a:solidFill>
            </a:rPr>
            <a:t>(зовнішній, або соціальний, взаємоконтроль, самоаналіз)</a:t>
          </a:r>
          <a:endParaRPr lang="ru-RU" sz="1600" i="1" dirty="0">
            <a:solidFill>
              <a:srgbClr val="002060"/>
            </a:solidFill>
          </a:endParaRPr>
        </a:p>
      </dgm:t>
    </dgm:pt>
    <dgm:pt modelId="{06AFF2FF-EB6A-4E5D-940D-6F94001AF2F4}" type="parTrans" cxnId="{6E6EB13A-E3B0-482E-9F01-FFC030661EE1}">
      <dgm:prSet/>
      <dgm:spPr/>
      <dgm:t>
        <a:bodyPr/>
        <a:lstStyle/>
        <a:p>
          <a:endParaRPr lang="ru-RU"/>
        </a:p>
      </dgm:t>
    </dgm:pt>
    <dgm:pt modelId="{E6774132-2E3F-4EC2-A7F1-F366A591B103}" type="sibTrans" cxnId="{6E6EB13A-E3B0-482E-9F01-FFC030661EE1}">
      <dgm:prSet/>
      <dgm:spPr/>
      <dgm:t>
        <a:bodyPr/>
        <a:lstStyle/>
        <a:p>
          <a:endParaRPr lang="ru-RU"/>
        </a:p>
      </dgm:t>
    </dgm:pt>
    <dgm:pt modelId="{DECC9F79-A660-4CAA-A1D8-65F89C02EF3D}">
      <dgm:prSet custT="1"/>
      <dgm:spPr/>
      <dgm:t>
        <a:bodyPr/>
        <a:lstStyle/>
        <a:p>
          <a:pPr algn="l"/>
          <a:r>
            <a:rPr lang="uk-UA" sz="1400" dirty="0" smtClean="0">
              <a:solidFill>
                <a:srgbClr val="002060"/>
              </a:solidFill>
            </a:rPr>
            <a:t>   </a:t>
          </a:r>
          <a:r>
            <a:rPr lang="uk-UA" sz="1600" dirty="0" smtClean="0">
              <a:solidFill>
                <a:srgbClr val="002060"/>
              </a:solidFill>
            </a:rPr>
            <a:t>За інструментарієм </a:t>
          </a:r>
          <a:r>
            <a:rPr lang="uk-UA" sz="1600" i="1" dirty="0" smtClean="0">
              <a:solidFill>
                <a:srgbClr val="002060"/>
              </a:solidFill>
            </a:rPr>
            <a:t>(стандартизований, </a:t>
          </a:r>
          <a:r>
            <a:rPr lang="uk-UA" sz="1600" i="1" dirty="0" err="1" smtClean="0">
              <a:solidFill>
                <a:srgbClr val="002060"/>
              </a:solidFill>
            </a:rPr>
            <a:t>нестандартизований</a:t>
          </a:r>
          <a:r>
            <a:rPr lang="uk-UA" sz="1600" i="1" dirty="0" smtClean="0">
              <a:solidFill>
                <a:srgbClr val="002060"/>
              </a:solidFill>
            </a:rPr>
            <a:t>, матричний)</a:t>
          </a:r>
          <a:endParaRPr lang="ru-RU" sz="1600" i="1" dirty="0">
            <a:solidFill>
              <a:srgbClr val="002060"/>
            </a:solidFill>
          </a:endParaRPr>
        </a:p>
      </dgm:t>
    </dgm:pt>
    <dgm:pt modelId="{4D3361BC-3B89-4EE9-84B8-950C80D67148}" type="parTrans" cxnId="{CEFBF99D-EB63-4A5C-A4DC-E16188F3B092}">
      <dgm:prSet/>
      <dgm:spPr/>
      <dgm:t>
        <a:bodyPr/>
        <a:lstStyle/>
        <a:p>
          <a:endParaRPr lang="ru-RU"/>
        </a:p>
      </dgm:t>
    </dgm:pt>
    <dgm:pt modelId="{EB499001-D657-4FBE-B013-152ED3023533}" type="sibTrans" cxnId="{CEFBF99D-EB63-4A5C-A4DC-E16188F3B092}">
      <dgm:prSet/>
      <dgm:spPr/>
      <dgm:t>
        <a:bodyPr/>
        <a:lstStyle/>
        <a:p>
          <a:endParaRPr lang="ru-RU"/>
        </a:p>
      </dgm:t>
    </dgm:pt>
    <dgm:pt modelId="{929F0262-443C-44A0-9BDB-8D0BAFB762F6}">
      <dgm:prSet custT="1"/>
      <dgm:spPr/>
      <dgm:t>
        <a:bodyPr/>
        <a:lstStyle/>
        <a:p>
          <a:pPr algn="l"/>
          <a:r>
            <a:rPr lang="uk-UA" sz="1400" dirty="0" smtClean="0">
              <a:solidFill>
                <a:srgbClr val="002060"/>
              </a:solidFill>
            </a:rPr>
            <a:t>  </a:t>
          </a:r>
          <a:r>
            <a:rPr lang="uk-UA" sz="1600" dirty="0" smtClean="0">
              <a:solidFill>
                <a:srgbClr val="002060"/>
              </a:solidFill>
            </a:rPr>
            <a:t>За рівнями управління освітнім процесом </a:t>
          </a:r>
          <a:r>
            <a:rPr lang="uk-UA" sz="1600" i="1" dirty="0" smtClean="0">
              <a:solidFill>
                <a:srgbClr val="002060"/>
              </a:solidFill>
            </a:rPr>
            <a:t>(керівний, адміністративний, педагогічний, освітній)</a:t>
          </a:r>
          <a:endParaRPr lang="ru-RU" sz="1600" i="1" dirty="0">
            <a:solidFill>
              <a:srgbClr val="002060"/>
            </a:solidFill>
          </a:endParaRPr>
        </a:p>
      </dgm:t>
    </dgm:pt>
    <dgm:pt modelId="{46DC20BB-8DD0-475E-B715-64F531EA68D8}" type="parTrans" cxnId="{29A21A74-20F4-45D4-B8D3-F6FD5F179894}">
      <dgm:prSet/>
      <dgm:spPr/>
      <dgm:t>
        <a:bodyPr/>
        <a:lstStyle/>
        <a:p>
          <a:endParaRPr lang="ru-RU"/>
        </a:p>
      </dgm:t>
    </dgm:pt>
    <dgm:pt modelId="{F64EEBE7-5803-49F8-8AA3-F38F7E466C49}" type="sibTrans" cxnId="{29A21A74-20F4-45D4-B8D3-F6FD5F179894}">
      <dgm:prSet/>
      <dgm:spPr/>
      <dgm:t>
        <a:bodyPr/>
        <a:lstStyle/>
        <a:p>
          <a:endParaRPr lang="ru-RU"/>
        </a:p>
      </dgm:t>
    </dgm:pt>
    <dgm:pt modelId="{1849B545-CF0F-46C8-9CBE-0BA0B6CC7583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dirty="0" err="1">
              <a:solidFill>
                <a:srgbClr val="002060"/>
              </a:solidFill>
              <a:latin typeface="+mn-lt"/>
            </a:rPr>
            <a:t>охопленням</a:t>
          </a:r>
          <a:r>
            <a:rPr lang="ru-RU" sz="1600" dirty="0">
              <a:solidFill>
                <a:srgbClr val="002060"/>
              </a:solidFill>
              <a:latin typeface="+mn-lt"/>
            </a:rPr>
            <a:t> </a:t>
          </a:r>
          <a:r>
            <a:rPr lang="uk-UA" sz="1600" dirty="0" smtClean="0">
              <a:solidFill>
                <a:srgbClr val="002060"/>
              </a:solidFill>
            </a:rPr>
            <a:t>охопленням об</a:t>
          </a:r>
          <a:r>
            <a:rPr lang="en-US" sz="1600" dirty="0" smtClean="0">
              <a:solidFill>
                <a:srgbClr val="002060"/>
              </a:solidFill>
            </a:rPr>
            <a:t>’</a:t>
          </a:r>
          <a:r>
            <a:rPr lang="uk-UA" sz="1600" dirty="0" err="1" smtClean="0">
              <a:solidFill>
                <a:srgbClr val="002060"/>
              </a:solidFill>
            </a:rPr>
            <a:t>єкта</a:t>
          </a:r>
          <a:r>
            <a:rPr lang="uk-UA" sz="1600" dirty="0" smtClean="0">
              <a:solidFill>
                <a:srgbClr val="002060"/>
              </a:solidFill>
            </a:rPr>
            <a:t>       </a:t>
          </a:r>
        </a:p>
        <a:p>
          <a:pPr algn="l"/>
          <a:r>
            <a:rPr lang="uk-UA" sz="1600" dirty="0" smtClean="0">
              <a:solidFill>
                <a:srgbClr val="002060"/>
              </a:solidFill>
            </a:rPr>
            <a:t> спостереження </a:t>
          </a:r>
          <a:r>
            <a:rPr lang="uk-UA" sz="1600" i="1" dirty="0" smtClean="0">
              <a:solidFill>
                <a:srgbClr val="002060"/>
              </a:solidFill>
            </a:rPr>
            <a:t>(локальний, вибірковий, суцільний)</a:t>
          </a:r>
          <a:endParaRPr lang="ru-RU" sz="1600" i="1" dirty="0">
            <a:solidFill>
              <a:srgbClr val="002060"/>
            </a:solidFill>
            <a:latin typeface="+mn-lt"/>
          </a:endParaRPr>
        </a:p>
      </dgm:t>
    </dgm:pt>
    <dgm:pt modelId="{E85CF391-9B26-42B1-9DD9-0FF8574E6ABA}" type="sibTrans" cxnId="{DF58B8A1-F2DC-4CE3-915F-3A116D9E8F6D}">
      <dgm:prSet/>
      <dgm:spPr/>
      <dgm:t>
        <a:bodyPr/>
        <a:lstStyle/>
        <a:p>
          <a:endParaRPr lang="ru-RU"/>
        </a:p>
      </dgm:t>
    </dgm:pt>
    <dgm:pt modelId="{96734C12-405C-4153-8483-723FDDD6C84C}" type="parTrans" cxnId="{DF58B8A1-F2DC-4CE3-915F-3A116D9E8F6D}">
      <dgm:prSet/>
      <dgm:spPr/>
      <dgm:t>
        <a:bodyPr/>
        <a:lstStyle/>
        <a:p>
          <a:endParaRPr lang="ru-RU"/>
        </a:p>
      </dgm:t>
    </dgm:pt>
    <dgm:pt modelId="{2B24A0C7-A8F2-47F1-A48E-132772CC796A}" type="pres">
      <dgm:prSet presAssocID="{F660B7F4-75C7-40D2-85DC-C1EA7BCD0F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58CDE-AD07-465D-843B-233D325D0A14}" type="pres">
      <dgm:prSet presAssocID="{E59CA6CD-85CB-4A0E-B0DE-E31EBBB26D60}" presName="root1" presStyleCnt="0"/>
      <dgm:spPr/>
    </dgm:pt>
    <dgm:pt modelId="{2BA197AC-3898-4D52-BAFC-95C62781D820}" type="pres">
      <dgm:prSet presAssocID="{E59CA6CD-85CB-4A0E-B0DE-E31EBBB26D60}" presName="LevelOneTextNode" presStyleLbl="node0" presStyleIdx="0" presStyleCnt="1" custScaleY="108619" custLinFactX="-100000" custLinFactNeighborX="-178459" custLinFactNeighborY="2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4FCA2-492B-4E7B-BDF3-85BD8686AFC4}" type="pres">
      <dgm:prSet presAssocID="{E59CA6CD-85CB-4A0E-B0DE-E31EBBB26D60}" presName="level2hierChild" presStyleCnt="0"/>
      <dgm:spPr/>
    </dgm:pt>
    <dgm:pt modelId="{1A7916C9-5ECF-4FE2-9862-53F4B6ED0AE7}" type="pres">
      <dgm:prSet presAssocID="{3F7D456C-B9AC-43E7-91B0-4507559429C4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4B411031-15E3-44BD-A919-D0F79E3DB918}" type="pres">
      <dgm:prSet presAssocID="{3F7D456C-B9AC-43E7-91B0-4507559429C4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6A34CAE-1474-4AEA-98C1-5973AFFC19DE}" type="pres">
      <dgm:prSet presAssocID="{7F5C7606-9C10-4EBE-B4BD-36B17C49F300}" presName="root2" presStyleCnt="0"/>
      <dgm:spPr/>
    </dgm:pt>
    <dgm:pt modelId="{E904B8F1-CAEA-4A3B-89F2-6157642482BF}" type="pres">
      <dgm:prSet presAssocID="{7F5C7606-9C10-4EBE-B4BD-36B17C49F300}" presName="LevelTwoTextNode" presStyleLbl="node2" presStyleIdx="0" presStyleCnt="9" custScaleX="434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2CA82E-78BF-4C33-86A6-AB1663E0F498}" type="pres">
      <dgm:prSet presAssocID="{7F5C7606-9C10-4EBE-B4BD-36B17C49F300}" presName="level3hierChild" presStyleCnt="0"/>
      <dgm:spPr/>
    </dgm:pt>
    <dgm:pt modelId="{95F129EC-D8A5-41E1-A581-307B98D2BB1D}" type="pres">
      <dgm:prSet presAssocID="{24FE33D9-7E3E-48D8-945B-0A463CF7532A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116A386F-5651-4B24-9FAE-A25A08884940}" type="pres">
      <dgm:prSet presAssocID="{24FE33D9-7E3E-48D8-945B-0A463CF7532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00B527B-FDC5-4E9B-9060-7F625E45ADB3}" type="pres">
      <dgm:prSet presAssocID="{5823DBA2-68A6-436A-BDCD-5835C7F54BA4}" presName="root2" presStyleCnt="0"/>
      <dgm:spPr/>
    </dgm:pt>
    <dgm:pt modelId="{B5C0B3A3-39AC-4BB8-BB70-5FC3B06AB3BF}" type="pres">
      <dgm:prSet presAssocID="{5823DBA2-68A6-436A-BDCD-5835C7F54BA4}" presName="LevelTwoTextNode" presStyleLbl="node2" presStyleIdx="1" presStyleCnt="9" custScaleX="430550" custLinFactNeighborX="247" custLinFactNeighborY="7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ED3C7-C141-40A6-878F-E07F32C13989}" type="pres">
      <dgm:prSet presAssocID="{5823DBA2-68A6-436A-BDCD-5835C7F54BA4}" presName="level3hierChild" presStyleCnt="0"/>
      <dgm:spPr/>
    </dgm:pt>
    <dgm:pt modelId="{DA7B0E7A-E2BE-4C89-8302-B543830F408B}" type="pres">
      <dgm:prSet presAssocID="{8AC8D709-C2DC-4989-B673-BC43A1E3A646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1D8E76A4-17DA-4659-AEB9-9251EA05E950}" type="pres">
      <dgm:prSet presAssocID="{8AC8D709-C2DC-4989-B673-BC43A1E3A646}" presName="connTx" presStyleLbl="parChTrans1D2" presStyleIdx="2" presStyleCnt="9"/>
      <dgm:spPr/>
      <dgm:t>
        <a:bodyPr/>
        <a:lstStyle/>
        <a:p>
          <a:endParaRPr lang="ru-RU"/>
        </a:p>
      </dgm:t>
    </dgm:pt>
    <dgm:pt modelId="{BAB77E7B-0EF8-407A-A72B-357823F3DEF9}" type="pres">
      <dgm:prSet presAssocID="{F3F8804E-9FCF-47AD-A5B5-100387B3AF53}" presName="root2" presStyleCnt="0"/>
      <dgm:spPr/>
    </dgm:pt>
    <dgm:pt modelId="{AE591FD1-CB23-4DD6-B263-AA306475C259}" type="pres">
      <dgm:prSet presAssocID="{F3F8804E-9FCF-47AD-A5B5-100387B3AF53}" presName="LevelTwoTextNode" presStyleLbl="node2" presStyleIdx="2" presStyleCnt="9" custScaleX="430101" custLinFactNeighborX="247" custLinFactNeighborY="7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8757C-FB3F-4CFC-B5FF-734D0C8DE97E}" type="pres">
      <dgm:prSet presAssocID="{F3F8804E-9FCF-47AD-A5B5-100387B3AF53}" presName="level3hierChild" presStyleCnt="0"/>
      <dgm:spPr/>
    </dgm:pt>
    <dgm:pt modelId="{CCB26E0B-2185-4C3D-AD8B-7DD8E37C0AFA}" type="pres">
      <dgm:prSet presAssocID="{B206F304-4027-4FFD-90EA-A6EC4608DCBB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F222CCC3-7142-43D0-8D52-0CE4985A0C19}" type="pres">
      <dgm:prSet presAssocID="{B206F304-4027-4FFD-90EA-A6EC4608DCBB}" presName="connTx" presStyleLbl="parChTrans1D2" presStyleIdx="3" presStyleCnt="9"/>
      <dgm:spPr/>
      <dgm:t>
        <a:bodyPr/>
        <a:lstStyle/>
        <a:p>
          <a:endParaRPr lang="ru-RU"/>
        </a:p>
      </dgm:t>
    </dgm:pt>
    <dgm:pt modelId="{8DBF7D03-B2AD-4D1A-B26E-4A4BEF61B4B5}" type="pres">
      <dgm:prSet presAssocID="{B450ABF6-E991-4E65-B423-18EF8190E180}" presName="root2" presStyleCnt="0"/>
      <dgm:spPr/>
    </dgm:pt>
    <dgm:pt modelId="{D51C656C-73C9-4F58-B892-EBD7E9F7C611}" type="pres">
      <dgm:prSet presAssocID="{B450ABF6-E991-4E65-B423-18EF8190E180}" presName="LevelTwoTextNode" presStyleLbl="node2" presStyleIdx="3" presStyleCnt="9" custScaleX="436538" custLinFactNeighborX="247" custLinFactNeighborY="7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DB8A92-ABFC-4066-A363-F2BE0BFFF10B}" type="pres">
      <dgm:prSet presAssocID="{B450ABF6-E991-4E65-B423-18EF8190E180}" presName="level3hierChild" presStyleCnt="0"/>
      <dgm:spPr/>
    </dgm:pt>
    <dgm:pt modelId="{B65860DD-AEAF-4DFF-8595-6891FEB74530}" type="pres">
      <dgm:prSet presAssocID="{96734C12-405C-4153-8483-723FDDD6C84C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D03FB75-0D7C-4A7D-B537-6D37529F5F27}" type="pres">
      <dgm:prSet presAssocID="{96734C12-405C-4153-8483-723FDDD6C84C}" presName="connTx" presStyleLbl="parChTrans1D2" presStyleIdx="4" presStyleCnt="9"/>
      <dgm:spPr/>
      <dgm:t>
        <a:bodyPr/>
        <a:lstStyle/>
        <a:p>
          <a:endParaRPr lang="ru-RU"/>
        </a:p>
      </dgm:t>
    </dgm:pt>
    <dgm:pt modelId="{9EBEF1DB-2535-49A7-BD8E-4AFCF26D3613}" type="pres">
      <dgm:prSet presAssocID="{1849B545-CF0F-46C8-9CBE-0BA0B6CC7583}" presName="root2" presStyleCnt="0"/>
      <dgm:spPr/>
    </dgm:pt>
    <dgm:pt modelId="{8B5327AA-C19E-4D3A-88AD-2B1F40E746AF}" type="pres">
      <dgm:prSet presAssocID="{1849B545-CF0F-46C8-9CBE-0BA0B6CC7583}" presName="LevelTwoTextNode" presStyleLbl="node2" presStyleIdx="4" presStyleCnt="9" custScaleX="437776" custScaleY="147774" custLinFactNeighborX="-2319" custLinFactNeighborY="2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F94E7-D3E9-4642-961D-709D8AC5A0F3}" type="pres">
      <dgm:prSet presAssocID="{1849B545-CF0F-46C8-9CBE-0BA0B6CC7583}" presName="level3hierChild" presStyleCnt="0"/>
      <dgm:spPr/>
    </dgm:pt>
    <dgm:pt modelId="{2E65B2AA-0234-49AA-8472-F0D62AE24D99}" type="pres">
      <dgm:prSet presAssocID="{1DFB4E02-21B0-4A69-A5D1-E979AD615A9A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4B09D1F0-64B5-4186-9F5A-20D48747AEAC}" type="pres">
      <dgm:prSet presAssocID="{1DFB4E02-21B0-4A69-A5D1-E979AD615A9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B66DAFEE-1573-47DD-86BD-0FD172DF42CE}" type="pres">
      <dgm:prSet presAssocID="{6C3098E6-9F06-4DE3-BA2C-FEE4ABADA156}" presName="root2" presStyleCnt="0"/>
      <dgm:spPr/>
    </dgm:pt>
    <dgm:pt modelId="{0BF04A21-2050-4CF4-93B5-7408E023CF4F}" type="pres">
      <dgm:prSet presAssocID="{6C3098E6-9F06-4DE3-BA2C-FEE4ABADA156}" presName="LevelTwoTextNode" presStyleLbl="node2" presStyleIdx="5" presStyleCnt="9" custScaleX="43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D66AEA-BA56-46C1-866E-DF316E532921}" type="pres">
      <dgm:prSet presAssocID="{6C3098E6-9F06-4DE3-BA2C-FEE4ABADA156}" presName="level3hierChild" presStyleCnt="0"/>
      <dgm:spPr/>
    </dgm:pt>
    <dgm:pt modelId="{92DB3A82-95B8-4199-8F53-C185834B1100}" type="pres">
      <dgm:prSet presAssocID="{06AFF2FF-EB6A-4E5D-940D-6F94001AF2F4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27960FE8-1F45-4BF6-93A8-D7904E1A83BE}" type="pres">
      <dgm:prSet presAssocID="{06AFF2FF-EB6A-4E5D-940D-6F94001AF2F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CE32888E-2BCF-4F48-9E4A-B64FB9AD9EBE}" type="pres">
      <dgm:prSet presAssocID="{8C251E7F-C173-4134-8F41-C50F7BE900EC}" presName="root2" presStyleCnt="0"/>
      <dgm:spPr/>
    </dgm:pt>
    <dgm:pt modelId="{C7FB81A9-6D37-4344-9F14-293BAC5CB4EE}" type="pres">
      <dgm:prSet presAssocID="{8C251E7F-C173-4134-8F41-C50F7BE900EC}" presName="LevelTwoTextNode" presStyleLbl="node2" presStyleIdx="6" presStyleCnt="9" custScaleX="433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66F643-882B-4CCF-83E5-5C4337285CD9}" type="pres">
      <dgm:prSet presAssocID="{8C251E7F-C173-4134-8F41-C50F7BE900EC}" presName="level3hierChild" presStyleCnt="0"/>
      <dgm:spPr/>
    </dgm:pt>
    <dgm:pt modelId="{4CCB5B47-2B29-4144-AD29-09EC91661FA9}" type="pres">
      <dgm:prSet presAssocID="{4D3361BC-3B89-4EE9-84B8-950C80D67148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0AED588B-22F4-44DE-B9C5-CDAC7E8CD286}" type="pres">
      <dgm:prSet presAssocID="{4D3361BC-3B89-4EE9-84B8-950C80D6714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A8826979-ADB5-4180-8923-6562C8CC220A}" type="pres">
      <dgm:prSet presAssocID="{DECC9F79-A660-4CAA-A1D8-65F89C02EF3D}" presName="root2" presStyleCnt="0"/>
      <dgm:spPr/>
    </dgm:pt>
    <dgm:pt modelId="{0F755402-97CB-4567-8F47-99B84A15C4EF}" type="pres">
      <dgm:prSet presAssocID="{DECC9F79-A660-4CAA-A1D8-65F89C02EF3D}" presName="LevelTwoTextNode" presStyleLbl="node2" presStyleIdx="7" presStyleCnt="9" custScaleX="431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137E1-15EB-428A-8980-CEAD246A80E0}" type="pres">
      <dgm:prSet presAssocID="{DECC9F79-A660-4CAA-A1D8-65F89C02EF3D}" presName="level3hierChild" presStyleCnt="0"/>
      <dgm:spPr/>
    </dgm:pt>
    <dgm:pt modelId="{53FB85F1-EE19-4494-977C-510F40519B4B}" type="pres">
      <dgm:prSet presAssocID="{46DC20BB-8DD0-475E-B715-64F531EA68D8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CB8CEFC1-8B68-429E-8D04-CF93D1E7EC24}" type="pres">
      <dgm:prSet presAssocID="{46DC20BB-8DD0-475E-B715-64F531EA68D8}" presName="connTx" presStyleLbl="parChTrans1D2" presStyleIdx="8" presStyleCnt="9"/>
      <dgm:spPr/>
      <dgm:t>
        <a:bodyPr/>
        <a:lstStyle/>
        <a:p>
          <a:endParaRPr lang="ru-RU"/>
        </a:p>
      </dgm:t>
    </dgm:pt>
    <dgm:pt modelId="{8BDC4C7C-6037-4CB2-8FB5-EF655645BEF4}" type="pres">
      <dgm:prSet presAssocID="{929F0262-443C-44A0-9BDB-8D0BAFB762F6}" presName="root2" presStyleCnt="0"/>
      <dgm:spPr/>
    </dgm:pt>
    <dgm:pt modelId="{876067D4-803B-4AC7-A960-B900E8C4BDD5}" type="pres">
      <dgm:prSet presAssocID="{929F0262-443C-44A0-9BDB-8D0BAFB762F6}" presName="LevelTwoTextNode" presStyleLbl="node2" presStyleIdx="8" presStyleCnt="9" custScaleX="43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720C6-98C7-4B12-B28B-257C30E96802}" type="pres">
      <dgm:prSet presAssocID="{929F0262-443C-44A0-9BDB-8D0BAFB762F6}" presName="level3hierChild" presStyleCnt="0"/>
      <dgm:spPr/>
    </dgm:pt>
  </dgm:ptLst>
  <dgm:cxnLst>
    <dgm:cxn modelId="{7ECC6A2F-CC26-4395-B96E-D1E9D1D6FCAE}" type="presOf" srcId="{F3F8804E-9FCF-47AD-A5B5-100387B3AF53}" destId="{AE591FD1-CB23-4DD6-B263-AA306475C259}" srcOrd="0" destOrd="0" presId="urn:microsoft.com/office/officeart/2008/layout/HorizontalMultiLevelHierarchy"/>
    <dgm:cxn modelId="{5595797F-2E1A-473A-96CD-0E4E245BBDDB}" type="presOf" srcId="{8C251E7F-C173-4134-8F41-C50F7BE900EC}" destId="{C7FB81A9-6D37-4344-9F14-293BAC5CB4EE}" srcOrd="0" destOrd="0" presId="urn:microsoft.com/office/officeart/2008/layout/HorizontalMultiLevelHierarchy"/>
    <dgm:cxn modelId="{FE8BE513-0CFD-4DAE-920C-43D555CA6C79}" type="presOf" srcId="{F660B7F4-75C7-40D2-85DC-C1EA7BCD0F97}" destId="{2B24A0C7-A8F2-47F1-A48E-132772CC796A}" srcOrd="0" destOrd="0" presId="urn:microsoft.com/office/officeart/2008/layout/HorizontalMultiLevelHierarchy"/>
    <dgm:cxn modelId="{465EBFAF-D739-4BCC-8F8D-93E8D67B8146}" type="presOf" srcId="{5823DBA2-68A6-436A-BDCD-5835C7F54BA4}" destId="{B5C0B3A3-39AC-4BB8-BB70-5FC3B06AB3BF}" srcOrd="0" destOrd="0" presId="urn:microsoft.com/office/officeart/2008/layout/HorizontalMultiLevelHierarchy"/>
    <dgm:cxn modelId="{73852BF4-C03C-4009-B494-92A907C78443}" type="presOf" srcId="{929F0262-443C-44A0-9BDB-8D0BAFB762F6}" destId="{876067D4-803B-4AC7-A960-B900E8C4BDD5}" srcOrd="0" destOrd="0" presId="urn:microsoft.com/office/officeart/2008/layout/HorizontalMultiLevelHierarchy"/>
    <dgm:cxn modelId="{49757CA8-D0D5-4E22-895C-80335A283371}" srcId="{E59CA6CD-85CB-4A0E-B0DE-E31EBBB26D60}" destId="{7F5C7606-9C10-4EBE-B4BD-36B17C49F300}" srcOrd="0" destOrd="0" parTransId="{3F7D456C-B9AC-43E7-91B0-4507559429C4}" sibTransId="{79BA67F5-1A29-4078-A13B-3BC4E5A66E34}"/>
    <dgm:cxn modelId="{DF58B8A1-F2DC-4CE3-915F-3A116D9E8F6D}" srcId="{E59CA6CD-85CB-4A0E-B0DE-E31EBBB26D60}" destId="{1849B545-CF0F-46C8-9CBE-0BA0B6CC7583}" srcOrd="4" destOrd="0" parTransId="{96734C12-405C-4153-8483-723FDDD6C84C}" sibTransId="{E85CF391-9B26-42B1-9DD9-0FF8574E6ABA}"/>
    <dgm:cxn modelId="{8C832532-FC7D-4179-A968-1B7D3696F72D}" type="presOf" srcId="{24FE33D9-7E3E-48D8-945B-0A463CF7532A}" destId="{116A386F-5651-4B24-9FAE-A25A08884940}" srcOrd="1" destOrd="0" presId="urn:microsoft.com/office/officeart/2008/layout/HorizontalMultiLevelHierarchy"/>
    <dgm:cxn modelId="{DB7E441F-F8C3-4B82-93D5-086147B13C6B}" srcId="{E59CA6CD-85CB-4A0E-B0DE-E31EBBB26D60}" destId="{B450ABF6-E991-4E65-B423-18EF8190E180}" srcOrd="3" destOrd="0" parTransId="{B206F304-4027-4FFD-90EA-A6EC4608DCBB}" sibTransId="{B2B8FFA0-AC99-4E38-A2C3-62B29B337577}"/>
    <dgm:cxn modelId="{0BBCB163-CC25-420B-B056-FD2435B3617F}" srcId="{E59CA6CD-85CB-4A0E-B0DE-E31EBBB26D60}" destId="{F3F8804E-9FCF-47AD-A5B5-100387B3AF53}" srcOrd="2" destOrd="0" parTransId="{8AC8D709-C2DC-4989-B673-BC43A1E3A646}" sibTransId="{158CED1D-7BAC-4332-BD9B-96FB9356EC98}"/>
    <dgm:cxn modelId="{8847EFDE-567F-4E77-A5F3-F8903B23DA16}" type="presOf" srcId="{E59CA6CD-85CB-4A0E-B0DE-E31EBBB26D60}" destId="{2BA197AC-3898-4D52-BAFC-95C62781D820}" srcOrd="0" destOrd="0" presId="urn:microsoft.com/office/officeart/2008/layout/HorizontalMultiLevelHierarchy"/>
    <dgm:cxn modelId="{8D2709CA-9798-45C8-8E64-6EBF8A039600}" type="presOf" srcId="{96734C12-405C-4153-8483-723FDDD6C84C}" destId="{B65860DD-AEAF-4DFF-8595-6891FEB74530}" srcOrd="0" destOrd="0" presId="urn:microsoft.com/office/officeart/2008/layout/HorizontalMultiLevelHierarchy"/>
    <dgm:cxn modelId="{0CE29077-8081-4805-866B-9DC67401131A}" srcId="{E59CA6CD-85CB-4A0E-B0DE-E31EBBB26D60}" destId="{5823DBA2-68A6-436A-BDCD-5835C7F54BA4}" srcOrd="1" destOrd="0" parTransId="{24FE33D9-7E3E-48D8-945B-0A463CF7532A}" sibTransId="{5FE0AB4D-9E11-4CD9-9389-92879255AD72}"/>
    <dgm:cxn modelId="{A27859A9-0441-49C9-A1A1-DCC6AE7E1B51}" type="presOf" srcId="{8AC8D709-C2DC-4989-B673-BC43A1E3A646}" destId="{1D8E76A4-17DA-4659-AEB9-9251EA05E950}" srcOrd="1" destOrd="0" presId="urn:microsoft.com/office/officeart/2008/layout/HorizontalMultiLevelHierarchy"/>
    <dgm:cxn modelId="{8AF45915-CF10-4600-8AA6-7D06C765B7FD}" type="presOf" srcId="{46DC20BB-8DD0-475E-B715-64F531EA68D8}" destId="{53FB85F1-EE19-4494-977C-510F40519B4B}" srcOrd="0" destOrd="0" presId="urn:microsoft.com/office/officeart/2008/layout/HorizontalMultiLevelHierarchy"/>
    <dgm:cxn modelId="{D4824D60-28F1-4614-B3FD-4CF792F8E458}" type="presOf" srcId="{B206F304-4027-4FFD-90EA-A6EC4608DCBB}" destId="{F222CCC3-7142-43D0-8D52-0CE4985A0C19}" srcOrd="1" destOrd="0" presId="urn:microsoft.com/office/officeart/2008/layout/HorizontalMultiLevelHierarchy"/>
    <dgm:cxn modelId="{545CF1B0-DDC3-4CD0-B436-9F8256809A16}" type="presOf" srcId="{B450ABF6-E991-4E65-B423-18EF8190E180}" destId="{D51C656C-73C9-4F58-B892-EBD7E9F7C611}" srcOrd="0" destOrd="0" presId="urn:microsoft.com/office/officeart/2008/layout/HorizontalMultiLevelHierarchy"/>
    <dgm:cxn modelId="{332A3D18-E168-49E5-96E8-B24BBB62F487}" type="presOf" srcId="{7F5C7606-9C10-4EBE-B4BD-36B17C49F300}" destId="{E904B8F1-CAEA-4A3B-89F2-6157642482BF}" srcOrd="0" destOrd="0" presId="urn:microsoft.com/office/officeart/2008/layout/HorizontalMultiLevelHierarchy"/>
    <dgm:cxn modelId="{4C12F6D6-91F6-4CB7-8C11-6E3FF9451138}" srcId="{E59CA6CD-85CB-4A0E-B0DE-E31EBBB26D60}" destId="{6C3098E6-9F06-4DE3-BA2C-FEE4ABADA156}" srcOrd="5" destOrd="0" parTransId="{1DFB4E02-21B0-4A69-A5D1-E979AD615A9A}" sibTransId="{8A0C0C49-16DD-4685-B7C4-78A0C73B7D77}"/>
    <dgm:cxn modelId="{668F4E37-B1B4-4704-8C7D-2385107C1FFB}" type="presOf" srcId="{4D3361BC-3B89-4EE9-84B8-950C80D67148}" destId="{0AED588B-22F4-44DE-B9C5-CDAC7E8CD286}" srcOrd="1" destOrd="0" presId="urn:microsoft.com/office/officeart/2008/layout/HorizontalMultiLevelHierarchy"/>
    <dgm:cxn modelId="{E2D75E89-1275-4045-922B-DD281CB95E67}" type="presOf" srcId="{B206F304-4027-4FFD-90EA-A6EC4608DCBB}" destId="{CCB26E0B-2185-4C3D-AD8B-7DD8E37C0AFA}" srcOrd="0" destOrd="0" presId="urn:microsoft.com/office/officeart/2008/layout/HorizontalMultiLevelHierarchy"/>
    <dgm:cxn modelId="{66F0E14C-0BAF-4D11-8C8B-5F3CFFBC6E0B}" type="presOf" srcId="{6C3098E6-9F06-4DE3-BA2C-FEE4ABADA156}" destId="{0BF04A21-2050-4CF4-93B5-7408E023CF4F}" srcOrd="0" destOrd="0" presId="urn:microsoft.com/office/officeart/2008/layout/HorizontalMultiLevelHierarchy"/>
    <dgm:cxn modelId="{1453D606-5FE6-4C7B-81E6-C99B15F04D21}" type="presOf" srcId="{06AFF2FF-EB6A-4E5D-940D-6F94001AF2F4}" destId="{27960FE8-1F45-4BF6-93A8-D7904E1A83BE}" srcOrd="1" destOrd="0" presId="urn:microsoft.com/office/officeart/2008/layout/HorizontalMultiLevelHierarchy"/>
    <dgm:cxn modelId="{C0FAE80C-A3E1-43B4-9078-307A77A5F8D5}" type="presOf" srcId="{1849B545-CF0F-46C8-9CBE-0BA0B6CC7583}" destId="{8B5327AA-C19E-4D3A-88AD-2B1F40E746AF}" srcOrd="0" destOrd="0" presId="urn:microsoft.com/office/officeart/2008/layout/HorizontalMultiLevelHierarchy"/>
    <dgm:cxn modelId="{C55C0491-0AF4-4836-B373-918822CF8B1F}" srcId="{F660B7F4-75C7-40D2-85DC-C1EA7BCD0F97}" destId="{E59CA6CD-85CB-4A0E-B0DE-E31EBBB26D60}" srcOrd="0" destOrd="0" parTransId="{BDFA361D-A570-43D3-8881-08C303197024}" sibTransId="{FE389468-39B2-4D0D-B811-58E28A52EA3C}"/>
    <dgm:cxn modelId="{A3CA4D85-E5E1-4B9C-81B3-A0E1E82A3130}" type="presOf" srcId="{1DFB4E02-21B0-4A69-A5D1-E979AD615A9A}" destId="{4B09D1F0-64B5-4186-9F5A-20D48747AEAC}" srcOrd="1" destOrd="0" presId="urn:microsoft.com/office/officeart/2008/layout/HorizontalMultiLevelHierarchy"/>
    <dgm:cxn modelId="{92DF8EA4-5F65-4848-94D7-367B7EBC6479}" type="presOf" srcId="{06AFF2FF-EB6A-4E5D-940D-6F94001AF2F4}" destId="{92DB3A82-95B8-4199-8F53-C185834B1100}" srcOrd="0" destOrd="0" presId="urn:microsoft.com/office/officeart/2008/layout/HorizontalMultiLevelHierarchy"/>
    <dgm:cxn modelId="{6E6EB13A-E3B0-482E-9F01-FFC030661EE1}" srcId="{E59CA6CD-85CB-4A0E-B0DE-E31EBBB26D60}" destId="{8C251E7F-C173-4134-8F41-C50F7BE900EC}" srcOrd="6" destOrd="0" parTransId="{06AFF2FF-EB6A-4E5D-940D-6F94001AF2F4}" sibTransId="{E6774132-2E3F-4EC2-A7F1-F366A591B103}"/>
    <dgm:cxn modelId="{9B90C1F8-73C3-431A-9257-D562F6B4AF93}" type="presOf" srcId="{3F7D456C-B9AC-43E7-91B0-4507559429C4}" destId="{1A7916C9-5ECF-4FE2-9862-53F4B6ED0AE7}" srcOrd="0" destOrd="0" presId="urn:microsoft.com/office/officeart/2008/layout/HorizontalMultiLevelHierarchy"/>
    <dgm:cxn modelId="{FB1533FF-43CA-4892-8CAD-443AAFBDF406}" type="presOf" srcId="{46DC20BB-8DD0-475E-B715-64F531EA68D8}" destId="{CB8CEFC1-8B68-429E-8D04-CF93D1E7EC24}" srcOrd="1" destOrd="0" presId="urn:microsoft.com/office/officeart/2008/layout/HorizontalMultiLevelHierarchy"/>
    <dgm:cxn modelId="{43314C43-4683-4E7B-8C66-6C6EA1F3EDD7}" type="presOf" srcId="{96734C12-405C-4153-8483-723FDDD6C84C}" destId="{CD03FB75-0D7C-4A7D-B537-6D37529F5F27}" srcOrd="1" destOrd="0" presId="urn:microsoft.com/office/officeart/2008/layout/HorizontalMultiLevelHierarchy"/>
    <dgm:cxn modelId="{EE89317B-C93A-4C7B-80A5-6E1C461BFB69}" type="presOf" srcId="{1DFB4E02-21B0-4A69-A5D1-E979AD615A9A}" destId="{2E65B2AA-0234-49AA-8472-F0D62AE24D99}" srcOrd="0" destOrd="0" presId="urn:microsoft.com/office/officeart/2008/layout/HorizontalMultiLevelHierarchy"/>
    <dgm:cxn modelId="{55BC05A6-94D3-434B-95F5-159E989A922F}" type="presOf" srcId="{DECC9F79-A660-4CAA-A1D8-65F89C02EF3D}" destId="{0F755402-97CB-4567-8F47-99B84A15C4EF}" srcOrd="0" destOrd="0" presId="urn:microsoft.com/office/officeart/2008/layout/HorizontalMultiLevelHierarchy"/>
    <dgm:cxn modelId="{29A21A74-20F4-45D4-B8D3-F6FD5F179894}" srcId="{E59CA6CD-85CB-4A0E-B0DE-E31EBBB26D60}" destId="{929F0262-443C-44A0-9BDB-8D0BAFB762F6}" srcOrd="8" destOrd="0" parTransId="{46DC20BB-8DD0-475E-B715-64F531EA68D8}" sibTransId="{F64EEBE7-5803-49F8-8AA3-F38F7E466C49}"/>
    <dgm:cxn modelId="{CEFBF99D-EB63-4A5C-A4DC-E16188F3B092}" srcId="{E59CA6CD-85CB-4A0E-B0DE-E31EBBB26D60}" destId="{DECC9F79-A660-4CAA-A1D8-65F89C02EF3D}" srcOrd="7" destOrd="0" parTransId="{4D3361BC-3B89-4EE9-84B8-950C80D67148}" sibTransId="{EB499001-D657-4FBE-B013-152ED3023533}"/>
    <dgm:cxn modelId="{B7B04001-82B1-43A5-A488-8D56F6325615}" type="presOf" srcId="{24FE33D9-7E3E-48D8-945B-0A463CF7532A}" destId="{95F129EC-D8A5-41E1-A581-307B98D2BB1D}" srcOrd="0" destOrd="0" presId="urn:microsoft.com/office/officeart/2008/layout/HorizontalMultiLevelHierarchy"/>
    <dgm:cxn modelId="{743C6B0C-A029-4CD5-82FC-AE8A4DF04D54}" type="presOf" srcId="{8AC8D709-C2DC-4989-B673-BC43A1E3A646}" destId="{DA7B0E7A-E2BE-4C89-8302-B543830F408B}" srcOrd="0" destOrd="0" presId="urn:microsoft.com/office/officeart/2008/layout/HorizontalMultiLevelHierarchy"/>
    <dgm:cxn modelId="{15E23047-84B5-4370-B886-9BE0FEFD5B3E}" type="presOf" srcId="{3F7D456C-B9AC-43E7-91B0-4507559429C4}" destId="{4B411031-15E3-44BD-A919-D0F79E3DB918}" srcOrd="1" destOrd="0" presId="urn:microsoft.com/office/officeart/2008/layout/HorizontalMultiLevelHierarchy"/>
    <dgm:cxn modelId="{3D51FA2C-F02D-4B78-8572-577BF8400808}" type="presOf" srcId="{4D3361BC-3B89-4EE9-84B8-950C80D67148}" destId="{4CCB5B47-2B29-4144-AD29-09EC91661FA9}" srcOrd="0" destOrd="0" presId="urn:microsoft.com/office/officeart/2008/layout/HorizontalMultiLevelHierarchy"/>
    <dgm:cxn modelId="{7AC7C059-0D3A-41AD-BD0F-20354EFF586B}" type="presParOf" srcId="{2B24A0C7-A8F2-47F1-A48E-132772CC796A}" destId="{31D58CDE-AD07-465D-843B-233D325D0A14}" srcOrd="0" destOrd="0" presId="urn:microsoft.com/office/officeart/2008/layout/HorizontalMultiLevelHierarchy"/>
    <dgm:cxn modelId="{7B9A4EF7-9C24-4FBA-9898-A298398FAC32}" type="presParOf" srcId="{31D58CDE-AD07-465D-843B-233D325D0A14}" destId="{2BA197AC-3898-4D52-BAFC-95C62781D820}" srcOrd="0" destOrd="0" presId="urn:microsoft.com/office/officeart/2008/layout/HorizontalMultiLevelHierarchy"/>
    <dgm:cxn modelId="{6502AF13-60D7-4C70-84AC-A76F86BDFCA0}" type="presParOf" srcId="{31D58CDE-AD07-465D-843B-233D325D0A14}" destId="{F754FCA2-492B-4E7B-BDF3-85BD8686AFC4}" srcOrd="1" destOrd="0" presId="urn:microsoft.com/office/officeart/2008/layout/HorizontalMultiLevelHierarchy"/>
    <dgm:cxn modelId="{1E35B906-ABFB-46E4-860D-E63062488EDF}" type="presParOf" srcId="{F754FCA2-492B-4E7B-BDF3-85BD8686AFC4}" destId="{1A7916C9-5ECF-4FE2-9862-53F4B6ED0AE7}" srcOrd="0" destOrd="0" presId="urn:microsoft.com/office/officeart/2008/layout/HorizontalMultiLevelHierarchy"/>
    <dgm:cxn modelId="{9A90C98C-2A45-47D0-9828-2304E2CF419B}" type="presParOf" srcId="{1A7916C9-5ECF-4FE2-9862-53F4B6ED0AE7}" destId="{4B411031-15E3-44BD-A919-D0F79E3DB918}" srcOrd="0" destOrd="0" presId="urn:microsoft.com/office/officeart/2008/layout/HorizontalMultiLevelHierarchy"/>
    <dgm:cxn modelId="{4530AAF4-E26F-4A54-BF2E-45EBFD36FF5B}" type="presParOf" srcId="{F754FCA2-492B-4E7B-BDF3-85BD8686AFC4}" destId="{C6A34CAE-1474-4AEA-98C1-5973AFFC19DE}" srcOrd="1" destOrd="0" presId="urn:microsoft.com/office/officeart/2008/layout/HorizontalMultiLevelHierarchy"/>
    <dgm:cxn modelId="{EC8DCEA0-1402-4CB6-A67D-860474DF67F0}" type="presParOf" srcId="{C6A34CAE-1474-4AEA-98C1-5973AFFC19DE}" destId="{E904B8F1-CAEA-4A3B-89F2-6157642482BF}" srcOrd="0" destOrd="0" presId="urn:microsoft.com/office/officeart/2008/layout/HorizontalMultiLevelHierarchy"/>
    <dgm:cxn modelId="{0006B1BC-F3FF-4F01-88FA-87F676510B5E}" type="presParOf" srcId="{C6A34CAE-1474-4AEA-98C1-5973AFFC19DE}" destId="{032CA82E-78BF-4C33-86A6-AB1663E0F498}" srcOrd="1" destOrd="0" presId="urn:microsoft.com/office/officeart/2008/layout/HorizontalMultiLevelHierarchy"/>
    <dgm:cxn modelId="{E8973EE3-4ACE-4D28-8413-06159BAD0D06}" type="presParOf" srcId="{F754FCA2-492B-4E7B-BDF3-85BD8686AFC4}" destId="{95F129EC-D8A5-41E1-A581-307B98D2BB1D}" srcOrd="2" destOrd="0" presId="urn:microsoft.com/office/officeart/2008/layout/HorizontalMultiLevelHierarchy"/>
    <dgm:cxn modelId="{F62F53A0-466D-435E-8EA6-8A83C20FA252}" type="presParOf" srcId="{95F129EC-D8A5-41E1-A581-307B98D2BB1D}" destId="{116A386F-5651-4B24-9FAE-A25A08884940}" srcOrd="0" destOrd="0" presId="urn:microsoft.com/office/officeart/2008/layout/HorizontalMultiLevelHierarchy"/>
    <dgm:cxn modelId="{8B278242-1F71-4706-9E3A-2A0F116F1875}" type="presParOf" srcId="{F754FCA2-492B-4E7B-BDF3-85BD8686AFC4}" destId="{F00B527B-FDC5-4E9B-9060-7F625E45ADB3}" srcOrd="3" destOrd="0" presId="urn:microsoft.com/office/officeart/2008/layout/HorizontalMultiLevelHierarchy"/>
    <dgm:cxn modelId="{A425446D-749E-4A7D-BEB1-D5CD72283333}" type="presParOf" srcId="{F00B527B-FDC5-4E9B-9060-7F625E45ADB3}" destId="{B5C0B3A3-39AC-4BB8-BB70-5FC3B06AB3BF}" srcOrd="0" destOrd="0" presId="urn:microsoft.com/office/officeart/2008/layout/HorizontalMultiLevelHierarchy"/>
    <dgm:cxn modelId="{02451C17-03A2-490D-9B59-3BC9F582F115}" type="presParOf" srcId="{F00B527B-FDC5-4E9B-9060-7F625E45ADB3}" destId="{774ED3C7-C141-40A6-878F-E07F32C13989}" srcOrd="1" destOrd="0" presId="urn:microsoft.com/office/officeart/2008/layout/HorizontalMultiLevelHierarchy"/>
    <dgm:cxn modelId="{685B1E0B-3F98-4AE8-AB94-5D66617BCE58}" type="presParOf" srcId="{F754FCA2-492B-4E7B-BDF3-85BD8686AFC4}" destId="{DA7B0E7A-E2BE-4C89-8302-B543830F408B}" srcOrd="4" destOrd="0" presId="urn:microsoft.com/office/officeart/2008/layout/HorizontalMultiLevelHierarchy"/>
    <dgm:cxn modelId="{6E6C3AE7-FFC2-4EEA-A6E2-AAD22270BA63}" type="presParOf" srcId="{DA7B0E7A-E2BE-4C89-8302-B543830F408B}" destId="{1D8E76A4-17DA-4659-AEB9-9251EA05E950}" srcOrd="0" destOrd="0" presId="urn:microsoft.com/office/officeart/2008/layout/HorizontalMultiLevelHierarchy"/>
    <dgm:cxn modelId="{96ECBB9E-9F64-4B94-A256-AACACE3D3413}" type="presParOf" srcId="{F754FCA2-492B-4E7B-BDF3-85BD8686AFC4}" destId="{BAB77E7B-0EF8-407A-A72B-357823F3DEF9}" srcOrd="5" destOrd="0" presId="urn:microsoft.com/office/officeart/2008/layout/HorizontalMultiLevelHierarchy"/>
    <dgm:cxn modelId="{8ECABD05-0890-4D7E-9E7A-6503D7A46C4B}" type="presParOf" srcId="{BAB77E7B-0EF8-407A-A72B-357823F3DEF9}" destId="{AE591FD1-CB23-4DD6-B263-AA306475C259}" srcOrd="0" destOrd="0" presId="urn:microsoft.com/office/officeart/2008/layout/HorizontalMultiLevelHierarchy"/>
    <dgm:cxn modelId="{23340034-175E-44BD-A57B-3C5FEE3CD116}" type="presParOf" srcId="{BAB77E7B-0EF8-407A-A72B-357823F3DEF9}" destId="{E578757C-FB3F-4CFC-B5FF-734D0C8DE97E}" srcOrd="1" destOrd="0" presId="urn:microsoft.com/office/officeart/2008/layout/HorizontalMultiLevelHierarchy"/>
    <dgm:cxn modelId="{F9533ADB-F080-4128-9D92-112002C07845}" type="presParOf" srcId="{F754FCA2-492B-4E7B-BDF3-85BD8686AFC4}" destId="{CCB26E0B-2185-4C3D-AD8B-7DD8E37C0AFA}" srcOrd="6" destOrd="0" presId="urn:microsoft.com/office/officeart/2008/layout/HorizontalMultiLevelHierarchy"/>
    <dgm:cxn modelId="{560EB1D5-E8F2-4F39-845E-FFE55F2009FE}" type="presParOf" srcId="{CCB26E0B-2185-4C3D-AD8B-7DD8E37C0AFA}" destId="{F222CCC3-7142-43D0-8D52-0CE4985A0C19}" srcOrd="0" destOrd="0" presId="urn:microsoft.com/office/officeart/2008/layout/HorizontalMultiLevelHierarchy"/>
    <dgm:cxn modelId="{4867CCFE-166F-4877-88C6-9D588F2F76DF}" type="presParOf" srcId="{F754FCA2-492B-4E7B-BDF3-85BD8686AFC4}" destId="{8DBF7D03-B2AD-4D1A-B26E-4A4BEF61B4B5}" srcOrd="7" destOrd="0" presId="urn:microsoft.com/office/officeart/2008/layout/HorizontalMultiLevelHierarchy"/>
    <dgm:cxn modelId="{B4FB4BA8-1E50-49C0-8007-C97A6F300064}" type="presParOf" srcId="{8DBF7D03-B2AD-4D1A-B26E-4A4BEF61B4B5}" destId="{D51C656C-73C9-4F58-B892-EBD7E9F7C611}" srcOrd="0" destOrd="0" presId="urn:microsoft.com/office/officeart/2008/layout/HorizontalMultiLevelHierarchy"/>
    <dgm:cxn modelId="{705212F8-63E0-4665-8DDE-823D67704180}" type="presParOf" srcId="{8DBF7D03-B2AD-4D1A-B26E-4A4BEF61B4B5}" destId="{E6DB8A92-ABFC-4066-A363-F2BE0BFFF10B}" srcOrd="1" destOrd="0" presId="urn:microsoft.com/office/officeart/2008/layout/HorizontalMultiLevelHierarchy"/>
    <dgm:cxn modelId="{25A594C0-9B01-4D72-867D-977C5D3D4D51}" type="presParOf" srcId="{F754FCA2-492B-4E7B-BDF3-85BD8686AFC4}" destId="{B65860DD-AEAF-4DFF-8595-6891FEB74530}" srcOrd="8" destOrd="0" presId="urn:microsoft.com/office/officeart/2008/layout/HorizontalMultiLevelHierarchy"/>
    <dgm:cxn modelId="{98BFDE0D-BBC0-4F22-AAC5-28A6BFAC1495}" type="presParOf" srcId="{B65860DD-AEAF-4DFF-8595-6891FEB74530}" destId="{CD03FB75-0D7C-4A7D-B537-6D37529F5F27}" srcOrd="0" destOrd="0" presId="urn:microsoft.com/office/officeart/2008/layout/HorizontalMultiLevelHierarchy"/>
    <dgm:cxn modelId="{3B82AD1F-AEB5-4FFD-92DC-075B643D6397}" type="presParOf" srcId="{F754FCA2-492B-4E7B-BDF3-85BD8686AFC4}" destId="{9EBEF1DB-2535-49A7-BD8E-4AFCF26D3613}" srcOrd="9" destOrd="0" presId="urn:microsoft.com/office/officeart/2008/layout/HorizontalMultiLevelHierarchy"/>
    <dgm:cxn modelId="{B54896E7-92EE-47ED-89CA-102F6178980A}" type="presParOf" srcId="{9EBEF1DB-2535-49A7-BD8E-4AFCF26D3613}" destId="{8B5327AA-C19E-4D3A-88AD-2B1F40E746AF}" srcOrd="0" destOrd="0" presId="urn:microsoft.com/office/officeart/2008/layout/HorizontalMultiLevelHierarchy"/>
    <dgm:cxn modelId="{EC60C57A-650D-4727-AF0B-3C81CF1FE97E}" type="presParOf" srcId="{9EBEF1DB-2535-49A7-BD8E-4AFCF26D3613}" destId="{E43F94E7-D3E9-4642-961D-709D8AC5A0F3}" srcOrd="1" destOrd="0" presId="urn:microsoft.com/office/officeart/2008/layout/HorizontalMultiLevelHierarchy"/>
    <dgm:cxn modelId="{6C5B3E91-3BAD-46C1-806A-02FDA9AA4B46}" type="presParOf" srcId="{F754FCA2-492B-4E7B-BDF3-85BD8686AFC4}" destId="{2E65B2AA-0234-49AA-8472-F0D62AE24D99}" srcOrd="10" destOrd="0" presId="urn:microsoft.com/office/officeart/2008/layout/HorizontalMultiLevelHierarchy"/>
    <dgm:cxn modelId="{8AB56D85-195B-417B-B0BD-16D9B1692AB7}" type="presParOf" srcId="{2E65B2AA-0234-49AA-8472-F0D62AE24D99}" destId="{4B09D1F0-64B5-4186-9F5A-20D48747AEAC}" srcOrd="0" destOrd="0" presId="urn:microsoft.com/office/officeart/2008/layout/HorizontalMultiLevelHierarchy"/>
    <dgm:cxn modelId="{92A00AF9-6D8C-4CCF-AA55-0CCD294DC01E}" type="presParOf" srcId="{F754FCA2-492B-4E7B-BDF3-85BD8686AFC4}" destId="{B66DAFEE-1573-47DD-86BD-0FD172DF42CE}" srcOrd="11" destOrd="0" presId="urn:microsoft.com/office/officeart/2008/layout/HorizontalMultiLevelHierarchy"/>
    <dgm:cxn modelId="{26E8A19A-93F0-4A0A-BB63-831744F026B2}" type="presParOf" srcId="{B66DAFEE-1573-47DD-86BD-0FD172DF42CE}" destId="{0BF04A21-2050-4CF4-93B5-7408E023CF4F}" srcOrd="0" destOrd="0" presId="urn:microsoft.com/office/officeart/2008/layout/HorizontalMultiLevelHierarchy"/>
    <dgm:cxn modelId="{6B8FAE83-B131-481C-B501-70D9539DE380}" type="presParOf" srcId="{B66DAFEE-1573-47DD-86BD-0FD172DF42CE}" destId="{FCD66AEA-BA56-46C1-866E-DF316E532921}" srcOrd="1" destOrd="0" presId="urn:microsoft.com/office/officeart/2008/layout/HorizontalMultiLevelHierarchy"/>
    <dgm:cxn modelId="{C8832332-6ECE-41F7-B61F-57F38AAD66DD}" type="presParOf" srcId="{F754FCA2-492B-4E7B-BDF3-85BD8686AFC4}" destId="{92DB3A82-95B8-4199-8F53-C185834B1100}" srcOrd="12" destOrd="0" presId="urn:microsoft.com/office/officeart/2008/layout/HorizontalMultiLevelHierarchy"/>
    <dgm:cxn modelId="{D2FA7786-0947-4A83-BC8A-DC72DCEFA76E}" type="presParOf" srcId="{92DB3A82-95B8-4199-8F53-C185834B1100}" destId="{27960FE8-1F45-4BF6-93A8-D7904E1A83BE}" srcOrd="0" destOrd="0" presId="urn:microsoft.com/office/officeart/2008/layout/HorizontalMultiLevelHierarchy"/>
    <dgm:cxn modelId="{5F1A082E-4BC3-409E-8F00-42F5228D63B1}" type="presParOf" srcId="{F754FCA2-492B-4E7B-BDF3-85BD8686AFC4}" destId="{CE32888E-2BCF-4F48-9E4A-B64FB9AD9EBE}" srcOrd="13" destOrd="0" presId="urn:microsoft.com/office/officeart/2008/layout/HorizontalMultiLevelHierarchy"/>
    <dgm:cxn modelId="{EEB4D939-F3C5-498E-8627-CF365F0F22FC}" type="presParOf" srcId="{CE32888E-2BCF-4F48-9E4A-B64FB9AD9EBE}" destId="{C7FB81A9-6D37-4344-9F14-293BAC5CB4EE}" srcOrd="0" destOrd="0" presId="urn:microsoft.com/office/officeart/2008/layout/HorizontalMultiLevelHierarchy"/>
    <dgm:cxn modelId="{612F89DA-37B2-43F6-9419-ED1B48AA1FD7}" type="presParOf" srcId="{CE32888E-2BCF-4F48-9E4A-B64FB9AD9EBE}" destId="{6D66F643-882B-4CCF-83E5-5C4337285CD9}" srcOrd="1" destOrd="0" presId="urn:microsoft.com/office/officeart/2008/layout/HorizontalMultiLevelHierarchy"/>
    <dgm:cxn modelId="{035CB413-0E16-4405-B3AD-53E405017B21}" type="presParOf" srcId="{F754FCA2-492B-4E7B-BDF3-85BD8686AFC4}" destId="{4CCB5B47-2B29-4144-AD29-09EC91661FA9}" srcOrd="14" destOrd="0" presId="urn:microsoft.com/office/officeart/2008/layout/HorizontalMultiLevelHierarchy"/>
    <dgm:cxn modelId="{37869402-24E0-498C-B162-0D324FB83825}" type="presParOf" srcId="{4CCB5B47-2B29-4144-AD29-09EC91661FA9}" destId="{0AED588B-22F4-44DE-B9C5-CDAC7E8CD286}" srcOrd="0" destOrd="0" presId="urn:microsoft.com/office/officeart/2008/layout/HorizontalMultiLevelHierarchy"/>
    <dgm:cxn modelId="{A0DD810F-8E8B-44A5-A2CF-C62CFD5BFF61}" type="presParOf" srcId="{F754FCA2-492B-4E7B-BDF3-85BD8686AFC4}" destId="{A8826979-ADB5-4180-8923-6562C8CC220A}" srcOrd="15" destOrd="0" presId="urn:microsoft.com/office/officeart/2008/layout/HorizontalMultiLevelHierarchy"/>
    <dgm:cxn modelId="{EB013821-DF0B-4C05-9B5E-0ED375B50727}" type="presParOf" srcId="{A8826979-ADB5-4180-8923-6562C8CC220A}" destId="{0F755402-97CB-4567-8F47-99B84A15C4EF}" srcOrd="0" destOrd="0" presId="urn:microsoft.com/office/officeart/2008/layout/HorizontalMultiLevelHierarchy"/>
    <dgm:cxn modelId="{1E055259-377F-4F1F-854C-411CC8DC81D2}" type="presParOf" srcId="{A8826979-ADB5-4180-8923-6562C8CC220A}" destId="{79B137E1-15EB-428A-8980-CEAD246A80E0}" srcOrd="1" destOrd="0" presId="urn:microsoft.com/office/officeart/2008/layout/HorizontalMultiLevelHierarchy"/>
    <dgm:cxn modelId="{54476F45-1B42-4D47-BDC8-9B1A4B636ABA}" type="presParOf" srcId="{F754FCA2-492B-4E7B-BDF3-85BD8686AFC4}" destId="{53FB85F1-EE19-4494-977C-510F40519B4B}" srcOrd="16" destOrd="0" presId="urn:microsoft.com/office/officeart/2008/layout/HorizontalMultiLevelHierarchy"/>
    <dgm:cxn modelId="{F8493F07-ED4C-485E-B629-DED7EABD1DCA}" type="presParOf" srcId="{53FB85F1-EE19-4494-977C-510F40519B4B}" destId="{CB8CEFC1-8B68-429E-8D04-CF93D1E7EC24}" srcOrd="0" destOrd="0" presId="urn:microsoft.com/office/officeart/2008/layout/HorizontalMultiLevelHierarchy"/>
    <dgm:cxn modelId="{2323AB41-8DE8-4124-8BB9-E0D06E1E8371}" type="presParOf" srcId="{F754FCA2-492B-4E7B-BDF3-85BD8686AFC4}" destId="{8BDC4C7C-6037-4CB2-8FB5-EF655645BEF4}" srcOrd="17" destOrd="0" presId="urn:microsoft.com/office/officeart/2008/layout/HorizontalMultiLevelHierarchy"/>
    <dgm:cxn modelId="{8847809D-B1B4-4ED4-B44E-D206DA09C99A}" type="presParOf" srcId="{8BDC4C7C-6037-4CB2-8FB5-EF655645BEF4}" destId="{876067D4-803B-4AC7-A960-B900E8C4BDD5}" srcOrd="0" destOrd="0" presId="urn:microsoft.com/office/officeart/2008/layout/HorizontalMultiLevelHierarchy"/>
    <dgm:cxn modelId="{F5F5551C-6538-4F7E-BB3F-110C4D645A85}" type="presParOf" srcId="{8BDC4C7C-6037-4CB2-8FB5-EF655645BEF4}" destId="{581720C6-98C7-4B12-B28B-257C30E968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8C8A7-59FD-4A60-8F79-DBA46A353BDF}">
      <dsp:nvSpPr>
        <dsp:cNvPr id="0" name=""/>
        <dsp:cNvSpPr/>
      </dsp:nvSpPr>
      <dsp:spPr>
        <a:xfrm>
          <a:off x="0" y="0"/>
          <a:ext cx="72008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психолого-</a:t>
          </a:r>
          <a:r>
            <a:rPr lang="ru-RU" sz="1700" kern="1200" dirty="0" err="1" smtClean="0"/>
            <a:t>педагогічне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аналізування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освітнього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процесу</a:t>
          </a:r>
          <a:r>
            <a:rPr lang="ru-RU" sz="1700" kern="1200" dirty="0" smtClean="0"/>
            <a:t> на </a:t>
          </a:r>
          <a:r>
            <a:rPr lang="ru-RU" sz="1700" kern="1200" dirty="0" err="1" smtClean="0"/>
            <a:t>всіх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рівнях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його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структурної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організації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виявлення</a:t>
          </a:r>
          <a:r>
            <a:rPr lang="ru-RU" sz="1700" kern="1200" dirty="0" smtClean="0"/>
            <a:t> причинно-</a:t>
          </a:r>
          <a:r>
            <a:rPr lang="ru-RU" sz="1700" kern="1200" dirty="0" err="1" smtClean="0"/>
            <a:t>наслідкових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зв’язків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між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умовами</a:t>
          </a:r>
          <a:r>
            <a:rPr lang="ru-RU" sz="1700" kern="1200" dirty="0" smtClean="0"/>
            <a:t> та результатами;</a:t>
          </a:r>
          <a:endParaRPr lang="ru-RU" sz="1700" kern="1200" dirty="0"/>
        </a:p>
      </dsp:txBody>
      <dsp:txXfrm>
        <a:off x="1567160" y="0"/>
        <a:ext cx="5633639" cy="1269999"/>
      </dsp:txXfrm>
    </dsp:sp>
    <dsp:sp modelId="{F10F9CEB-2FBD-4AE4-9E97-340946E9A4AF}">
      <dsp:nvSpPr>
        <dsp:cNvPr id="0" name=""/>
        <dsp:cNvSpPr/>
      </dsp:nvSpPr>
      <dsp:spPr>
        <a:xfrm>
          <a:off x="126999" y="126999"/>
          <a:ext cx="1440160" cy="1015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F4EFA-8F2C-400B-A804-B17E11C1826B}">
      <dsp:nvSpPr>
        <dsp:cNvPr id="0" name=""/>
        <dsp:cNvSpPr/>
      </dsp:nvSpPr>
      <dsp:spPr>
        <a:xfrm>
          <a:off x="0" y="1396999"/>
          <a:ext cx="72008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комплексне</a:t>
          </a:r>
          <a:r>
            <a:rPr lang="ru-RU" sz="1700" kern="1200" dirty="0" smtClean="0"/>
            <a:t> психолого-</a:t>
          </a:r>
          <a:r>
            <a:rPr lang="ru-RU" sz="1700" kern="1200" dirty="0" err="1" smtClean="0"/>
            <a:t>педагогічне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вивчення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якості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навчання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виховання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розвитку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дитини</a:t>
          </a:r>
          <a:r>
            <a:rPr lang="ru-RU" sz="1700" kern="1200" dirty="0" smtClean="0"/>
            <a:t> в </a:t>
          </a:r>
          <a:r>
            <a:rPr lang="ru-RU" sz="1700" kern="1200" dirty="0" err="1" smtClean="0"/>
            <a:t>дошкільному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навчальному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закладі</a:t>
          </a:r>
          <a:r>
            <a:rPr lang="ru-RU" sz="1700" kern="1200" dirty="0" smtClean="0"/>
            <a:t>, а </a:t>
          </a:r>
          <a:r>
            <a:rPr lang="ru-RU" sz="1700" kern="1200" dirty="0" err="1" smtClean="0"/>
            <a:t>також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рівня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професійної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компетентності</a:t>
          </a:r>
          <a:r>
            <a:rPr lang="ru-RU" sz="1700" kern="1200" dirty="0" smtClean="0"/>
            <a:t> педагога;</a:t>
          </a:r>
          <a:endParaRPr lang="ru-RU" sz="1700" kern="1200" dirty="0"/>
        </a:p>
      </dsp:txBody>
      <dsp:txXfrm>
        <a:off x="1567160" y="1396999"/>
        <a:ext cx="5633639" cy="1269999"/>
      </dsp:txXfrm>
    </dsp:sp>
    <dsp:sp modelId="{D327578B-0C84-4048-B082-5851FD37B291}">
      <dsp:nvSpPr>
        <dsp:cNvPr id="0" name=""/>
        <dsp:cNvSpPr/>
      </dsp:nvSpPr>
      <dsp:spPr>
        <a:xfrm>
          <a:off x="126999" y="1523999"/>
          <a:ext cx="1440160" cy="1015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7959E-3A06-4DE1-B588-4CA54C421FEF}">
      <dsp:nvSpPr>
        <dsp:cNvPr id="0" name=""/>
        <dsp:cNvSpPr/>
      </dsp:nvSpPr>
      <dsp:spPr>
        <a:xfrm>
          <a:off x="0" y="2754185"/>
          <a:ext cx="72008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кількісно-якісне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оцінювання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діяльності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адміністрації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навчального</a:t>
          </a:r>
          <a:r>
            <a:rPr lang="ru-RU" sz="1700" kern="1200" dirty="0" smtClean="0"/>
            <a:t> закладу, педагога, </a:t>
          </a:r>
          <a:r>
            <a:rPr lang="ru-RU" sz="1700" kern="1200" dirty="0" err="1" smtClean="0"/>
            <a:t>дитини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тощо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1567160" y="2754185"/>
        <a:ext cx="5633639" cy="1269999"/>
      </dsp:txXfrm>
    </dsp:sp>
    <dsp:sp modelId="{9E1A011D-B6A5-4F55-A23B-676694EB0E82}">
      <dsp:nvSpPr>
        <dsp:cNvPr id="0" name=""/>
        <dsp:cNvSpPr/>
      </dsp:nvSpPr>
      <dsp:spPr>
        <a:xfrm>
          <a:off x="126999" y="2920999"/>
          <a:ext cx="1440160" cy="1015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8C8A7-59FD-4A60-8F79-DBA46A353BDF}">
      <dsp:nvSpPr>
        <dsp:cNvPr id="0" name=""/>
        <dsp:cNvSpPr/>
      </dsp:nvSpPr>
      <dsp:spPr>
        <a:xfrm>
          <a:off x="0" y="0"/>
          <a:ext cx="7272808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дидактична </a:t>
          </a:r>
          <a:r>
            <a:rPr lang="ru-RU" sz="1600" kern="1200" dirty="0" err="1" smtClean="0"/>
            <a:t>корекція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освітнього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процесу</a:t>
          </a:r>
          <a:r>
            <a:rPr lang="ru-RU" sz="1600" kern="1200" dirty="0" smtClean="0"/>
            <a:t>, психолого-</a:t>
          </a:r>
          <a:r>
            <a:rPr lang="ru-RU" sz="1600" kern="1200" dirty="0" err="1" smtClean="0"/>
            <a:t>педагогічна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корекція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особистості</a:t>
          </a:r>
          <a:r>
            <a:rPr lang="ru-RU" sz="1600" kern="1200" dirty="0" smtClean="0"/>
            <a:t> на шляху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саморозвитку</a:t>
          </a:r>
          <a:endParaRPr lang="ru-RU" sz="1600" kern="1200" dirty="0"/>
        </a:p>
      </dsp:txBody>
      <dsp:txXfrm>
        <a:off x="1581561" y="0"/>
        <a:ext cx="5691246" cy="1269999"/>
      </dsp:txXfrm>
    </dsp:sp>
    <dsp:sp modelId="{F10F9CEB-2FBD-4AE4-9E97-340946E9A4AF}">
      <dsp:nvSpPr>
        <dsp:cNvPr id="0" name=""/>
        <dsp:cNvSpPr/>
      </dsp:nvSpPr>
      <dsp:spPr>
        <a:xfrm>
          <a:off x="126999" y="126999"/>
          <a:ext cx="1454561" cy="1015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25C66-5861-41E9-ACA7-D5907DE6937F}">
      <dsp:nvSpPr>
        <dsp:cNvPr id="0" name=""/>
        <dsp:cNvSpPr/>
      </dsp:nvSpPr>
      <dsp:spPr>
        <a:xfrm>
          <a:off x="0" y="1396999"/>
          <a:ext cx="7272808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спрямування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досягнення</a:t>
          </a:r>
          <a:r>
            <a:rPr lang="ru-RU" sz="1600" kern="1200" dirty="0" smtClean="0"/>
            <a:t> мети і </a:t>
          </a:r>
          <a:r>
            <a:rPr lang="ru-RU" sz="1600" kern="1200" dirty="0" err="1" smtClean="0"/>
            <a:t>завдань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діяльності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дошкільного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навчального</a:t>
          </a:r>
          <a:r>
            <a:rPr lang="ru-RU" sz="1600" kern="1200" dirty="0" smtClean="0"/>
            <a:t> закладу, </a:t>
          </a:r>
          <a:r>
            <a:rPr lang="ru-RU" sz="1600" kern="1200" dirty="0" err="1" smtClean="0"/>
            <a:t>зазначених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плануванні</a:t>
          </a:r>
          <a:r>
            <a:rPr lang="ru-RU" sz="1600" kern="1200" dirty="0" smtClean="0"/>
            <a:t>, а </a:t>
          </a:r>
          <a:r>
            <a:rPr lang="ru-RU" sz="1600" kern="1200" dirty="0" err="1" smtClean="0"/>
            <a:t>також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виявлення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усунення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негативних</a:t>
          </a:r>
          <a:r>
            <a:rPr lang="ru-RU" sz="1600" kern="1200" dirty="0" smtClean="0"/>
            <a:t> рис, </a:t>
          </a:r>
          <a:r>
            <a:rPr lang="ru-RU" sz="1600" kern="1200" dirty="0" err="1" smtClean="0"/>
            <a:t>чинників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явищ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тощо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1581561" y="1396999"/>
        <a:ext cx="5691246" cy="1269999"/>
      </dsp:txXfrm>
    </dsp:sp>
    <dsp:sp modelId="{C9B2A704-4DE8-42AA-9728-15F516414FC4}">
      <dsp:nvSpPr>
        <dsp:cNvPr id="0" name=""/>
        <dsp:cNvSpPr/>
      </dsp:nvSpPr>
      <dsp:spPr>
        <a:xfrm>
          <a:off x="126999" y="1523999"/>
          <a:ext cx="1454561" cy="1015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2E538-2743-4111-8D9E-A38F9DFF057A}">
      <dsp:nvSpPr>
        <dsp:cNvPr id="0" name=""/>
        <dsp:cNvSpPr/>
      </dsp:nvSpPr>
      <dsp:spPr>
        <a:xfrm>
          <a:off x="0" y="2792704"/>
          <a:ext cx="7272808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інформування</a:t>
          </a:r>
          <a:r>
            <a:rPr lang="ru-RU" sz="1600" kern="1200" dirty="0" smtClean="0"/>
            <a:t> про </a:t>
          </a:r>
          <a:r>
            <a:rPr lang="ru-RU" sz="1600" kern="1200" dirty="0" err="1" smtClean="0"/>
            <a:t>позитивні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негативні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результати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моніторингу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581561" y="2792704"/>
        <a:ext cx="5691246" cy="1269999"/>
      </dsp:txXfrm>
    </dsp:sp>
    <dsp:sp modelId="{C6725080-A65D-4285-82EA-3B4C23236219}">
      <dsp:nvSpPr>
        <dsp:cNvPr id="0" name=""/>
        <dsp:cNvSpPr/>
      </dsp:nvSpPr>
      <dsp:spPr>
        <a:xfrm>
          <a:off x="126999" y="2920999"/>
          <a:ext cx="1454561" cy="1015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B85F1-EE19-4494-977C-510F40519B4B}">
      <dsp:nvSpPr>
        <dsp:cNvPr id="0" name=""/>
        <dsp:cNvSpPr/>
      </dsp:nvSpPr>
      <dsp:spPr>
        <a:xfrm>
          <a:off x="432878" y="2533472"/>
          <a:ext cx="867879" cy="2221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39" y="0"/>
              </a:lnTo>
              <a:lnTo>
                <a:pt x="433939" y="2221293"/>
              </a:lnTo>
              <a:lnTo>
                <a:pt x="867879" y="222129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807197" y="3584498"/>
        <a:ext cx="119240" cy="119240"/>
      </dsp:txXfrm>
    </dsp:sp>
    <dsp:sp modelId="{4CCB5B47-2B29-4144-AD29-09EC91661FA9}">
      <dsp:nvSpPr>
        <dsp:cNvPr id="0" name=""/>
        <dsp:cNvSpPr/>
      </dsp:nvSpPr>
      <dsp:spPr>
        <a:xfrm>
          <a:off x="432878" y="2533472"/>
          <a:ext cx="867879" cy="168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39" y="0"/>
              </a:lnTo>
              <a:lnTo>
                <a:pt x="433939" y="1680195"/>
              </a:lnTo>
              <a:lnTo>
                <a:pt x="867879" y="168019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19540" y="3326292"/>
        <a:ext cx="94555" cy="94555"/>
      </dsp:txXfrm>
    </dsp:sp>
    <dsp:sp modelId="{92DB3A82-95B8-4199-8F53-C185834B1100}">
      <dsp:nvSpPr>
        <dsp:cNvPr id="0" name=""/>
        <dsp:cNvSpPr/>
      </dsp:nvSpPr>
      <dsp:spPr>
        <a:xfrm>
          <a:off x="432878" y="2533472"/>
          <a:ext cx="867879" cy="1139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39" y="0"/>
              </a:lnTo>
              <a:lnTo>
                <a:pt x="433939" y="1139097"/>
              </a:lnTo>
              <a:lnTo>
                <a:pt x="867879" y="113909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31016" y="3067220"/>
        <a:ext cx="71602" cy="71602"/>
      </dsp:txXfrm>
    </dsp:sp>
    <dsp:sp modelId="{2E65B2AA-0234-49AA-8472-F0D62AE24D99}">
      <dsp:nvSpPr>
        <dsp:cNvPr id="0" name=""/>
        <dsp:cNvSpPr/>
      </dsp:nvSpPr>
      <dsp:spPr>
        <a:xfrm>
          <a:off x="432878" y="2533472"/>
          <a:ext cx="867879" cy="59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39" y="0"/>
              </a:lnTo>
              <a:lnTo>
                <a:pt x="433939" y="597999"/>
              </a:lnTo>
              <a:lnTo>
                <a:pt x="867879" y="59799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0469" y="2806123"/>
        <a:ext cx="52697" cy="52697"/>
      </dsp:txXfrm>
    </dsp:sp>
    <dsp:sp modelId="{B65860DD-AEAF-4DFF-8595-6891FEB74530}">
      <dsp:nvSpPr>
        <dsp:cNvPr id="0" name=""/>
        <dsp:cNvSpPr/>
      </dsp:nvSpPr>
      <dsp:spPr>
        <a:xfrm>
          <a:off x="432878" y="2452948"/>
          <a:ext cx="8349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0523"/>
              </a:moveTo>
              <a:lnTo>
                <a:pt x="417476" y="80523"/>
              </a:lnTo>
              <a:lnTo>
                <a:pt x="417476" y="45720"/>
              </a:lnTo>
              <a:lnTo>
                <a:pt x="834953" y="4572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9462" y="2477776"/>
        <a:ext cx="41783" cy="41783"/>
      </dsp:txXfrm>
    </dsp:sp>
    <dsp:sp modelId="{CCB26E0B-2185-4C3D-AD8B-7DD8E37C0AFA}">
      <dsp:nvSpPr>
        <dsp:cNvPr id="0" name=""/>
        <dsp:cNvSpPr/>
      </dsp:nvSpPr>
      <dsp:spPr>
        <a:xfrm>
          <a:off x="432878" y="1873341"/>
          <a:ext cx="871386" cy="660131"/>
        </a:xfrm>
        <a:custGeom>
          <a:avLst/>
          <a:gdLst/>
          <a:ahLst/>
          <a:cxnLst/>
          <a:rect l="0" t="0" r="0" b="0"/>
          <a:pathLst>
            <a:path>
              <a:moveTo>
                <a:pt x="0" y="660131"/>
              </a:moveTo>
              <a:lnTo>
                <a:pt x="435693" y="660131"/>
              </a:lnTo>
              <a:lnTo>
                <a:pt x="435693" y="0"/>
              </a:lnTo>
              <a:lnTo>
                <a:pt x="871386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1241" y="2176077"/>
        <a:ext cx="54660" cy="54660"/>
      </dsp:txXfrm>
    </dsp:sp>
    <dsp:sp modelId="{DA7B0E7A-E2BE-4C89-8302-B543830F408B}">
      <dsp:nvSpPr>
        <dsp:cNvPr id="0" name=""/>
        <dsp:cNvSpPr/>
      </dsp:nvSpPr>
      <dsp:spPr>
        <a:xfrm>
          <a:off x="432878" y="1332243"/>
          <a:ext cx="871386" cy="1201229"/>
        </a:xfrm>
        <a:custGeom>
          <a:avLst/>
          <a:gdLst/>
          <a:ahLst/>
          <a:cxnLst/>
          <a:rect l="0" t="0" r="0" b="0"/>
          <a:pathLst>
            <a:path>
              <a:moveTo>
                <a:pt x="0" y="1201229"/>
              </a:moveTo>
              <a:lnTo>
                <a:pt x="435693" y="1201229"/>
              </a:lnTo>
              <a:lnTo>
                <a:pt x="435693" y="0"/>
              </a:lnTo>
              <a:lnTo>
                <a:pt x="871386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31471" y="1895758"/>
        <a:ext cx="74200" cy="74200"/>
      </dsp:txXfrm>
    </dsp:sp>
    <dsp:sp modelId="{95F129EC-D8A5-41E1-A581-307B98D2BB1D}">
      <dsp:nvSpPr>
        <dsp:cNvPr id="0" name=""/>
        <dsp:cNvSpPr/>
      </dsp:nvSpPr>
      <dsp:spPr>
        <a:xfrm>
          <a:off x="432878" y="791145"/>
          <a:ext cx="871386" cy="1742327"/>
        </a:xfrm>
        <a:custGeom>
          <a:avLst/>
          <a:gdLst/>
          <a:ahLst/>
          <a:cxnLst/>
          <a:rect l="0" t="0" r="0" b="0"/>
          <a:pathLst>
            <a:path>
              <a:moveTo>
                <a:pt x="0" y="1742327"/>
              </a:moveTo>
              <a:lnTo>
                <a:pt x="435693" y="1742327"/>
              </a:lnTo>
              <a:lnTo>
                <a:pt x="435693" y="0"/>
              </a:lnTo>
              <a:lnTo>
                <a:pt x="871386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19869" y="1613607"/>
        <a:ext cx="97404" cy="97404"/>
      </dsp:txXfrm>
    </dsp:sp>
    <dsp:sp modelId="{1A7916C9-5ECF-4FE2-9862-53F4B6ED0AE7}">
      <dsp:nvSpPr>
        <dsp:cNvPr id="0" name=""/>
        <dsp:cNvSpPr/>
      </dsp:nvSpPr>
      <dsp:spPr>
        <a:xfrm>
          <a:off x="432878" y="219178"/>
          <a:ext cx="867879" cy="2314293"/>
        </a:xfrm>
        <a:custGeom>
          <a:avLst/>
          <a:gdLst/>
          <a:ahLst/>
          <a:cxnLst/>
          <a:rect l="0" t="0" r="0" b="0"/>
          <a:pathLst>
            <a:path>
              <a:moveTo>
                <a:pt x="0" y="2314293"/>
              </a:moveTo>
              <a:lnTo>
                <a:pt x="433939" y="2314293"/>
              </a:lnTo>
              <a:lnTo>
                <a:pt x="433939" y="0"/>
              </a:lnTo>
              <a:lnTo>
                <a:pt x="867879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805026" y="1314534"/>
        <a:ext cx="123583" cy="123583"/>
      </dsp:txXfrm>
    </dsp:sp>
    <dsp:sp modelId="{2BA197AC-3898-4D52-BAFC-95C62781D820}">
      <dsp:nvSpPr>
        <dsp:cNvPr id="0" name=""/>
        <dsp:cNvSpPr/>
      </dsp:nvSpPr>
      <dsp:spPr>
        <a:xfrm rot="16200000">
          <a:off x="-1020898" y="2317033"/>
          <a:ext cx="2474674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rgbClr val="F6800A"/>
              </a:solidFill>
            </a:rPr>
            <a:t>Види моніторингу</a:t>
          </a:r>
          <a:endParaRPr lang="uk-UA" sz="1700" b="1" i="1" kern="1200" dirty="0">
            <a:solidFill>
              <a:srgbClr val="F6800A"/>
            </a:solidFill>
          </a:endParaRPr>
        </a:p>
      </dsp:txBody>
      <dsp:txXfrm>
        <a:off x="-1020898" y="2317033"/>
        <a:ext cx="2474674" cy="432878"/>
      </dsp:txXfrm>
    </dsp:sp>
    <dsp:sp modelId="{E904B8F1-CAEA-4A3B-89F2-6157642482BF}">
      <dsp:nvSpPr>
        <dsp:cNvPr id="0" name=""/>
        <dsp:cNvSpPr/>
      </dsp:nvSpPr>
      <dsp:spPr>
        <a:xfrm>
          <a:off x="1300757" y="2739"/>
          <a:ext cx="6172120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За масштабами </a:t>
          </a:r>
          <a:r>
            <a:rPr lang="ru-RU" sz="1600" kern="1200" dirty="0" err="1" smtClean="0">
              <a:solidFill>
                <a:srgbClr val="002060"/>
              </a:solidFill>
              <a:latin typeface="+mn-lt"/>
            </a:rPr>
            <a:t>цілей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 </a:t>
          </a:r>
          <a:r>
            <a:rPr lang="ru-RU" sz="1600" i="1" kern="1200" dirty="0" smtClean="0">
              <a:solidFill>
                <a:srgbClr val="002060"/>
              </a:solidFill>
              <a:latin typeface="+mn-lt"/>
            </a:rPr>
            <a:t>(</a:t>
          </a:r>
          <a:r>
            <a:rPr lang="uk-UA" sz="1600" i="1" kern="1200" dirty="0" smtClean="0">
              <a:solidFill>
                <a:srgbClr val="002060"/>
              </a:solidFill>
            </a:rPr>
            <a:t>оперативний, тактичний стратегічний)</a:t>
          </a:r>
          <a:endParaRPr lang="uk-UA" sz="1600" i="1" kern="1200" dirty="0">
            <a:solidFill>
              <a:srgbClr val="002060"/>
            </a:solidFill>
            <a:latin typeface="+mn-lt"/>
          </a:endParaRPr>
        </a:p>
      </dsp:txBody>
      <dsp:txXfrm>
        <a:off x="1300757" y="2739"/>
        <a:ext cx="6172120" cy="432878"/>
      </dsp:txXfrm>
    </dsp:sp>
    <dsp:sp modelId="{B5C0B3A3-39AC-4BB8-BB70-5FC3B06AB3BF}">
      <dsp:nvSpPr>
        <dsp:cNvPr id="0" name=""/>
        <dsp:cNvSpPr/>
      </dsp:nvSpPr>
      <dsp:spPr>
        <a:xfrm>
          <a:off x="1304264" y="574706"/>
          <a:ext cx="6113125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kern="1200" dirty="0" err="1">
              <a:solidFill>
                <a:srgbClr val="002060"/>
              </a:solidFill>
              <a:latin typeface="+mn-lt"/>
            </a:rPr>
            <a:t>етапами</a:t>
          </a:r>
          <a:r>
            <a:rPr lang="ru-RU" sz="1600" kern="1200" dirty="0">
              <a:solidFill>
                <a:srgbClr val="002060"/>
              </a:solidFill>
              <a:latin typeface="+mn-lt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+mn-lt"/>
            </a:rPr>
            <a:t>навчання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 </a:t>
          </a:r>
          <a:r>
            <a:rPr lang="uk-UA" sz="1600" i="1" kern="1200" dirty="0" smtClean="0">
              <a:solidFill>
                <a:srgbClr val="002060"/>
              </a:solidFill>
            </a:rPr>
            <a:t>(вхідний, проміжний, вихідний або підсумковий)</a:t>
          </a:r>
          <a:endParaRPr lang="ru-RU" sz="1600" i="1" kern="1200" dirty="0">
            <a:solidFill>
              <a:srgbClr val="002060"/>
            </a:solidFill>
            <a:latin typeface="+mn-lt"/>
          </a:endParaRPr>
        </a:p>
      </dsp:txBody>
      <dsp:txXfrm>
        <a:off x="1304264" y="574706"/>
        <a:ext cx="6113125" cy="432878"/>
      </dsp:txXfrm>
    </dsp:sp>
    <dsp:sp modelId="{AE591FD1-CB23-4DD6-B263-AA306475C259}">
      <dsp:nvSpPr>
        <dsp:cNvPr id="0" name=""/>
        <dsp:cNvSpPr/>
      </dsp:nvSpPr>
      <dsp:spPr>
        <a:xfrm>
          <a:off x="1304264" y="1115804"/>
          <a:ext cx="6106750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kern="1200" dirty="0">
              <a:solidFill>
                <a:srgbClr val="002060"/>
              </a:solidFill>
              <a:latin typeface="+mn-lt"/>
            </a:rPr>
            <a:t>часовою </a:t>
          </a:r>
          <a:r>
            <a:rPr lang="ru-RU" sz="1600" kern="1200" dirty="0" err="1" smtClean="0">
              <a:solidFill>
                <a:srgbClr val="002060"/>
              </a:solidFill>
              <a:latin typeface="+mn-lt"/>
            </a:rPr>
            <a:t>залежністю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 </a:t>
          </a:r>
          <a:r>
            <a:rPr lang="uk-UA" sz="1600" i="1" kern="1200" dirty="0" smtClean="0">
              <a:solidFill>
                <a:srgbClr val="002060"/>
              </a:solidFill>
            </a:rPr>
            <a:t>(попереджувальний, поточний)</a:t>
          </a:r>
          <a:endParaRPr lang="ru-RU" sz="1600" i="1" kern="1200" dirty="0">
            <a:solidFill>
              <a:srgbClr val="002060"/>
            </a:solidFill>
            <a:latin typeface="+mn-lt"/>
          </a:endParaRPr>
        </a:p>
      </dsp:txBody>
      <dsp:txXfrm>
        <a:off x="1304264" y="1115804"/>
        <a:ext cx="6106750" cy="432878"/>
      </dsp:txXfrm>
    </dsp:sp>
    <dsp:sp modelId="{D51C656C-73C9-4F58-B892-EBD7E9F7C611}">
      <dsp:nvSpPr>
        <dsp:cNvPr id="0" name=""/>
        <dsp:cNvSpPr/>
      </dsp:nvSpPr>
      <dsp:spPr>
        <a:xfrm>
          <a:off x="1304264" y="1656902"/>
          <a:ext cx="6198145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kern="1200" dirty="0">
              <a:solidFill>
                <a:srgbClr val="002060"/>
              </a:solidFill>
              <a:latin typeface="+mn-lt"/>
            </a:rPr>
            <a:t>частотою 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процедур </a:t>
          </a:r>
          <a:r>
            <a:rPr lang="uk-UA" sz="1600" i="1" kern="1200" dirty="0" smtClean="0">
              <a:solidFill>
                <a:srgbClr val="002060"/>
              </a:solidFill>
            </a:rPr>
            <a:t>(разовий, періодичний, систематичний)</a:t>
          </a:r>
          <a:endParaRPr lang="ru-RU" sz="1600" i="1" kern="1200" dirty="0">
            <a:solidFill>
              <a:srgbClr val="002060"/>
            </a:solidFill>
            <a:latin typeface="+mn-lt"/>
          </a:endParaRPr>
        </a:p>
      </dsp:txBody>
      <dsp:txXfrm>
        <a:off x="1304264" y="1656902"/>
        <a:ext cx="6198145" cy="432878"/>
      </dsp:txXfrm>
    </dsp:sp>
    <dsp:sp modelId="{8B5327AA-C19E-4D3A-88AD-2B1F40E746AF}">
      <dsp:nvSpPr>
        <dsp:cNvPr id="0" name=""/>
        <dsp:cNvSpPr/>
      </dsp:nvSpPr>
      <dsp:spPr>
        <a:xfrm>
          <a:off x="1267831" y="2178828"/>
          <a:ext cx="6215723" cy="63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   </a:t>
          </a:r>
          <a:r>
            <a:rPr lang="ru-RU" sz="1600" kern="1200" dirty="0" smtClean="0">
              <a:solidFill>
                <a:srgbClr val="002060"/>
              </a:solidFill>
              <a:latin typeface="+mn-lt"/>
            </a:rPr>
            <a:t>За </a:t>
          </a:r>
          <a:r>
            <a:rPr lang="ru-RU" sz="1600" kern="1200" dirty="0" err="1">
              <a:solidFill>
                <a:srgbClr val="002060"/>
              </a:solidFill>
              <a:latin typeface="+mn-lt"/>
            </a:rPr>
            <a:t>охопленням</a:t>
          </a:r>
          <a:r>
            <a:rPr lang="ru-RU" sz="1600" kern="1200" dirty="0">
              <a:solidFill>
                <a:srgbClr val="002060"/>
              </a:solidFill>
              <a:latin typeface="+mn-lt"/>
            </a:rPr>
            <a:t> </a:t>
          </a:r>
          <a:r>
            <a:rPr lang="uk-UA" sz="1600" kern="1200" dirty="0" smtClean="0">
              <a:solidFill>
                <a:srgbClr val="002060"/>
              </a:solidFill>
            </a:rPr>
            <a:t>охопленням об</a:t>
          </a:r>
          <a:r>
            <a:rPr lang="en-US" sz="1600" kern="1200" dirty="0" smtClean="0">
              <a:solidFill>
                <a:srgbClr val="002060"/>
              </a:solidFill>
            </a:rPr>
            <a:t>’</a:t>
          </a:r>
          <a:r>
            <a:rPr lang="uk-UA" sz="1600" kern="1200" dirty="0" err="1" smtClean="0">
              <a:solidFill>
                <a:srgbClr val="002060"/>
              </a:solidFill>
            </a:rPr>
            <a:t>єкта</a:t>
          </a:r>
          <a:r>
            <a:rPr lang="uk-UA" sz="1600" kern="1200" dirty="0" smtClean="0">
              <a:solidFill>
                <a:srgbClr val="002060"/>
              </a:solidFill>
            </a:rPr>
            <a:t>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</a:rPr>
            <a:t> спостереження </a:t>
          </a:r>
          <a:r>
            <a:rPr lang="uk-UA" sz="1600" i="1" kern="1200" dirty="0" smtClean="0">
              <a:solidFill>
                <a:srgbClr val="002060"/>
              </a:solidFill>
            </a:rPr>
            <a:t>(локальний, вибірковий, суцільний)</a:t>
          </a:r>
          <a:endParaRPr lang="ru-RU" sz="1600" i="1" kern="1200" dirty="0">
            <a:solidFill>
              <a:srgbClr val="002060"/>
            </a:solidFill>
            <a:latin typeface="+mn-lt"/>
          </a:endParaRPr>
        </a:p>
      </dsp:txBody>
      <dsp:txXfrm>
        <a:off x="1267831" y="2178828"/>
        <a:ext cx="6215723" cy="639681"/>
      </dsp:txXfrm>
    </dsp:sp>
    <dsp:sp modelId="{0BF04A21-2050-4CF4-93B5-7408E023CF4F}">
      <dsp:nvSpPr>
        <dsp:cNvPr id="0" name=""/>
        <dsp:cNvSpPr/>
      </dsp:nvSpPr>
      <dsp:spPr>
        <a:xfrm>
          <a:off x="1300757" y="2915032"/>
          <a:ext cx="6160434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   </a:t>
          </a:r>
          <a:r>
            <a:rPr lang="uk-UA" sz="1600" kern="1200" dirty="0" smtClean="0">
              <a:solidFill>
                <a:srgbClr val="002060"/>
              </a:solidFill>
            </a:rPr>
            <a:t>За організаційними формами </a:t>
          </a:r>
          <a:r>
            <a:rPr lang="uk-UA" sz="1600" i="1" kern="1200" dirty="0" smtClean="0">
              <a:solidFill>
                <a:srgbClr val="002060"/>
              </a:solidFill>
            </a:rPr>
            <a:t>(індивідуальний, груповий фронтальний)</a:t>
          </a:r>
          <a:endParaRPr lang="ru-RU" sz="1600" i="1" kern="1200" dirty="0">
            <a:solidFill>
              <a:srgbClr val="002060"/>
            </a:solidFill>
            <a:latin typeface="+mn-lt"/>
          </a:endParaRPr>
        </a:p>
      </dsp:txBody>
      <dsp:txXfrm>
        <a:off x="1300757" y="2915032"/>
        <a:ext cx="6160434" cy="432878"/>
      </dsp:txXfrm>
    </dsp:sp>
    <dsp:sp modelId="{C7FB81A9-6D37-4344-9F14-293BAC5CB4EE}">
      <dsp:nvSpPr>
        <dsp:cNvPr id="0" name=""/>
        <dsp:cNvSpPr/>
      </dsp:nvSpPr>
      <dsp:spPr>
        <a:xfrm>
          <a:off x="1300757" y="3456130"/>
          <a:ext cx="6153420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   </a:t>
          </a:r>
          <a:r>
            <a:rPr lang="uk-UA" sz="1600" kern="1200" dirty="0" smtClean="0">
              <a:solidFill>
                <a:srgbClr val="002060"/>
              </a:solidFill>
            </a:rPr>
            <a:t>За формами відносин </a:t>
          </a:r>
          <a:r>
            <a:rPr lang="uk-UA" sz="1600" i="1" kern="1200" dirty="0" smtClean="0">
              <a:solidFill>
                <a:srgbClr val="002060"/>
              </a:solidFill>
            </a:rPr>
            <a:t>(зовнішній, або соціальний, взаємоконтроль, самоаналіз)</a:t>
          </a:r>
          <a:endParaRPr lang="ru-RU" sz="1600" i="1" kern="1200" dirty="0">
            <a:solidFill>
              <a:srgbClr val="002060"/>
            </a:solidFill>
          </a:endParaRPr>
        </a:p>
      </dsp:txBody>
      <dsp:txXfrm>
        <a:off x="1300757" y="3456130"/>
        <a:ext cx="6153420" cy="432878"/>
      </dsp:txXfrm>
    </dsp:sp>
    <dsp:sp modelId="{0F755402-97CB-4567-8F47-99B84A15C4EF}">
      <dsp:nvSpPr>
        <dsp:cNvPr id="0" name=""/>
        <dsp:cNvSpPr/>
      </dsp:nvSpPr>
      <dsp:spPr>
        <a:xfrm>
          <a:off x="1300757" y="3997228"/>
          <a:ext cx="6130604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   </a:t>
          </a:r>
          <a:r>
            <a:rPr lang="uk-UA" sz="1600" kern="1200" dirty="0" smtClean="0">
              <a:solidFill>
                <a:srgbClr val="002060"/>
              </a:solidFill>
            </a:rPr>
            <a:t>За інструментарієм </a:t>
          </a:r>
          <a:r>
            <a:rPr lang="uk-UA" sz="1600" i="1" kern="1200" dirty="0" smtClean="0">
              <a:solidFill>
                <a:srgbClr val="002060"/>
              </a:solidFill>
            </a:rPr>
            <a:t>(стандартизований, </a:t>
          </a:r>
          <a:r>
            <a:rPr lang="uk-UA" sz="1600" i="1" kern="1200" dirty="0" err="1" smtClean="0">
              <a:solidFill>
                <a:srgbClr val="002060"/>
              </a:solidFill>
            </a:rPr>
            <a:t>нестандартизований</a:t>
          </a:r>
          <a:r>
            <a:rPr lang="uk-UA" sz="1600" i="1" kern="1200" dirty="0" smtClean="0">
              <a:solidFill>
                <a:srgbClr val="002060"/>
              </a:solidFill>
            </a:rPr>
            <a:t>, матричний)</a:t>
          </a:r>
          <a:endParaRPr lang="ru-RU" sz="1600" i="1" kern="1200" dirty="0">
            <a:solidFill>
              <a:srgbClr val="002060"/>
            </a:solidFill>
          </a:endParaRPr>
        </a:p>
      </dsp:txBody>
      <dsp:txXfrm>
        <a:off x="1300757" y="3997228"/>
        <a:ext cx="6130604" cy="432878"/>
      </dsp:txXfrm>
    </dsp:sp>
    <dsp:sp modelId="{876067D4-803B-4AC7-A960-B900E8C4BDD5}">
      <dsp:nvSpPr>
        <dsp:cNvPr id="0" name=""/>
        <dsp:cNvSpPr/>
      </dsp:nvSpPr>
      <dsp:spPr>
        <a:xfrm>
          <a:off x="1300757" y="4538326"/>
          <a:ext cx="6160434" cy="4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</a:rPr>
            <a:t>  </a:t>
          </a:r>
          <a:r>
            <a:rPr lang="uk-UA" sz="1600" kern="1200" dirty="0" smtClean="0">
              <a:solidFill>
                <a:srgbClr val="002060"/>
              </a:solidFill>
            </a:rPr>
            <a:t>За рівнями управління освітнім процесом </a:t>
          </a:r>
          <a:r>
            <a:rPr lang="uk-UA" sz="1600" i="1" kern="1200" dirty="0" smtClean="0">
              <a:solidFill>
                <a:srgbClr val="002060"/>
              </a:solidFill>
            </a:rPr>
            <a:t>(керівний, адміністративний, педагогічний, освітній)</a:t>
          </a:r>
          <a:endParaRPr lang="ru-RU" sz="1600" i="1" kern="1200" dirty="0">
            <a:solidFill>
              <a:srgbClr val="002060"/>
            </a:solidFill>
          </a:endParaRPr>
        </a:p>
      </dsp:txBody>
      <dsp:txXfrm>
        <a:off x="1300757" y="4538326"/>
        <a:ext cx="6160434" cy="43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8668E-5CE6-434F-8305-5401EAB14C14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7726-8DC8-45FE-8173-8B98035B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B9E182-0C6F-4A4C-AF92-99B881FAE710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95936" y="538755"/>
            <a:ext cx="43924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spc="-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13 червня 2024 </a:t>
            </a:r>
            <a:r>
              <a:rPr lang="uk-UA" sz="2400" b="1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року</a:t>
            </a:r>
          </a:p>
          <a:p>
            <a:pPr algn="ctr"/>
            <a:endParaRPr lang="ru-RU" sz="2400" b="1" spc="-1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015" y="1450003"/>
            <a:ext cx="763284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spc="-100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Міська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школа молодого </a:t>
            </a:r>
            <a:r>
              <a:rPr lang="ru-RU" sz="2000" spc="-100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майстра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«</a:t>
            </a:r>
            <a:r>
              <a:rPr lang="ru-RU" sz="2000" spc="-100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Сузір</a:t>
            </a:r>
            <a:r>
              <a:rPr lang="en-US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’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я» для </a:t>
            </a:r>
            <a:r>
              <a:rPr lang="ru-RU" sz="2000" spc="-100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професійної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спільноти</a:t>
            </a:r>
            <a:r>
              <a:rPr lang="ru-RU" sz="2000" spc="-1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вихователів-методистів ЗДО ВМТГ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uk-UA" sz="2000" b="1" dirty="0" smtClean="0"/>
          </a:p>
          <a:p>
            <a:pPr algn="ctr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Освітній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моніторинг: види, етапи,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методи </a:t>
            </a: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Новая папка\изображение_viber_2023-06-21_09-07-21-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120"/>
            <a:ext cx="1440160" cy="1837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prstDash val="sysDash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7544" y="5301208"/>
            <a:ext cx="660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solidFill>
                  <a:schemeClr val="accent5">
                    <a:lumMod val="75000"/>
                  </a:schemeClr>
                </a:solidFill>
              </a:rPr>
              <a:t>Спікер – консультант КУ «ЦПРПП ВМР» </a:t>
            </a:r>
            <a:endParaRPr lang="uk-UA" sz="1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uk-UA" sz="1600" b="1" i="1" dirty="0" smtClean="0">
                <a:solidFill>
                  <a:schemeClr val="accent5">
                    <a:lumMod val="75000"/>
                  </a:schemeClr>
                </a:solidFill>
              </a:rPr>
              <a:t>Лариса </a:t>
            </a:r>
            <a:r>
              <a:rPr lang="uk-UA" sz="1600" b="1" i="1" dirty="0">
                <a:solidFill>
                  <a:schemeClr val="accent5">
                    <a:lumMod val="75000"/>
                  </a:schemeClr>
                </a:solidFill>
              </a:rPr>
              <a:t>Бондарчук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9792"/>
            <a:ext cx="5951632" cy="105156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effectLst/>
              </a:rPr>
              <a:t>Об</a:t>
            </a:r>
            <a:r>
              <a:rPr lang="ru-RU" sz="2800" dirty="0">
                <a:effectLst/>
              </a:rPr>
              <a:t>’</a:t>
            </a:r>
            <a:r>
              <a:rPr lang="uk-UA" sz="2800" dirty="0" err="1">
                <a:effectLst/>
              </a:rPr>
              <a:t>єкт</a:t>
            </a:r>
            <a:r>
              <a:rPr lang="uk-UA" sz="2800" dirty="0">
                <a:effectLst/>
              </a:rPr>
              <a:t> </a:t>
            </a:r>
            <a:r>
              <a:rPr lang="uk-UA" sz="2800" dirty="0" smtClean="0">
                <a:effectLst/>
              </a:rPr>
              <a:t>моніторингу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8113" y="3668136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 err="1"/>
              <a:t>Особистість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</a:t>
            </a:r>
            <a:r>
              <a:rPr lang="ru-RU" i="1" dirty="0" err="1"/>
              <a:t>Дитина</a:t>
            </a:r>
            <a:r>
              <a:rPr lang="ru-RU" i="1" dirty="0"/>
              <a:t> в </a:t>
            </a:r>
            <a:r>
              <a:rPr lang="ru-RU" i="1" dirty="0" err="1"/>
              <a:t>соціумі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</a:t>
            </a:r>
            <a:r>
              <a:rPr lang="ru-RU" i="1" dirty="0" err="1"/>
              <a:t>Дитина</a:t>
            </a:r>
            <a:r>
              <a:rPr lang="ru-RU" i="1" dirty="0"/>
              <a:t> у природному </a:t>
            </a:r>
            <a:r>
              <a:rPr lang="ru-RU" i="1" dirty="0" err="1"/>
              <a:t>довкіллі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</a:t>
            </a:r>
            <a:r>
              <a:rPr lang="ru-RU" i="1" dirty="0" err="1"/>
              <a:t>Дитина</a:t>
            </a:r>
            <a:r>
              <a:rPr lang="ru-RU" i="1" dirty="0"/>
              <a:t> у </a:t>
            </a:r>
            <a:r>
              <a:rPr lang="ru-RU" i="1" dirty="0" err="1"/>
              <a:t>світі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</a:t>
            </a:r>
            <a:r>
              <a:rPr lang="ru-RU" i="1" dirty="0" err="1"/>
              <a:t>Гра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</a:t>
            </a:r>
            <a:r>
              <a:rPr lang="ru-RU" i="1" dirty="0" err="1"/>
              <a:t>Дитина</a:t>
            </a:r>
            <a:r>
              <a:rPr lang="ru-RU" i="1" dirty="0"/>
              <a:t> в сенсорно-</a:t>
            </a:r>
            <a:r>
              <a:rPr lang="ru-RU" i="1" dirty="0" err="1"/>
              <a:t>пізнавальному</a:t>
            </a:r>
            <a:r>
              <a:rPr lang="ru-RU" i="1" dirty="0"/>
              <a:t> </a:t>
            </a:r>
            <a:r>
              <a:rPr lang="ru-RU" i="1" dirty="0" err="1"/>
              <a:t>просторі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</a:t>
            </a:r>
            <a:r>
              <a:rPr lang="ru-RU" i="1" dirty="0" err="1"/>
              <a:t>Мовлення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367644" y="2649571"/>
            <a:ext cx="223224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8620" y="195894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Компетенції</a:t>
            </a:r>
            <a:r>
              <a:rPr lang="ru-RU" dirty="0" smtClean="0"/>
              <a:t> </a:t>
            </a:r>
            <a:r>
              <a:rPr lang="ru-RU" dirty="0" err="1"/>
              <a:t>дитини</a:t>
            </a:r>
            <a:r>
              <a:rPr lang="ru-RU" dirty="0"/>
              <a:t> за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лініями</a:t>
            </a:r>
            <a:r>
              <a:rPr lang="ru-RU" dirty="0"/>
              <a:t>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220072" y="2492896"/>
            <a:ext cx="223224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99369" y="2097447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Базові</a:t>
            </a:r>
            <a:r>
              <a:rPr lang="ru-RU" dirty="0" smtClean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7212" y="3430153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Самостійність</a:t>
            </a:r>
            <a:endParaRPr lang="ru-RU" i="1" dirty="0" smtClean="0"/>
          </a:p>
          <a:p>
            <a:r>
              <a:rPr lang="ru-RU" i="1" dirty="0" err="1" smtClean="0"/>
              <a:t>Працелюбність</a:t>
            </a:r>
            <a:endParaRPr lang="ru-RU" i="1" dirty="0" smtClean="0"/>
          </a:p>
          <a:p>
            <a:r>
              <a:rPr lang="ru-RU" i="1" dirty="0" err="1" smtClean="0"/>
              <a:t>Людяність</a:t>
            </a:r>
            <a:endParaRPr lang="ru-RU" i="1" dirty="0" smtClean="0"/>
          </a:p>
          <a:p>
            <a:r>
              <a:rPr lang="ru-RU" i="1" dirty="0" err="1"/>
              <a:t>С</a:t>
            </a:r>
            <a:r>
              <a:rPr lang="ru-RU" i="1" dirty="0" err="1" smtClean="0"/>
              <a:t>амолюбність</a:t>
            </a:r>
            <a:r>
              <a:rPr lang="ru-RU" i="1" dirty="0" smtClean="0"/>
              <a:t> </a:t>
            </a:r>
          </a:p>
          <a:p>
            <a:r>
              <a:rPr lang="ru-RU" i="1" dirty="0" err="1" smtClean="0"/>
              <a:t>Спостережливість</a:t>
            </a:r>
            <a:r>
              <a:rPr lang="ru-RU" i="1" dirty="0" smtClean="0"/>
              <a:t> </a:t>
            </a:r>
          </a:p>
          <a:p>
            <a:r>
              <a:rPr lang="ru-RU" i="1" dirty="0" err="1"/>
              <a:t>В</a:t>
            </a:r>
            <a:r>
              <a:rPr lang="ru-RU" i="1" dirty="0" err="1" smtClean="0"/>
              <a:t>ідповідальність</a:t>
            </a:r>
            <a:r>
              <a:rPr lang="ru-RU" i="1" dirty="0" smtClean="0"/>
              <a:t> </a:t>
            </a:r>
          </a:p>
          <a:p>
            <a:r>
              <a:rPr lang="ru-RU" i="1" dirty="0" err="1"/>
              <a:t>Р</a:t>
            </a:r>
            <a:r>
              <a:rPr lang="ru-RU" i="1" dirty="0" err="1" smtClean="0"/>
              <a:t>озсудливість</a:t>
            </a:r>
            <a:endParaRPr lang="ru-RU" i="1" dirty="0" smtClean="0"/>
          </a:p>
          <a:p>
            <a:r>
              <a:rPr lang="ru-RU" i="1" dirty="0" err="1"/>
              <a:t>С</a:t>
            </a:r>
            <a:r>
              <a:rPr lang="ru-RU" i="1" dirty="0" err="1" smtClean="0"/>
              <a:t>праведливість</a:t>
            </a:r>
            <a:endParaRPr lang="ru-RU" i="1" dirty="0" smtClean="0"/>
          </a:p>
          <a:p>
            <a:r>
              <a:rPr lang="ru-RU" i="1" dirty="0" err="1"/>
              <a:t>С</a:t>
            </a:r>
            <a:r>
              <a:rPr lang="ru-RU" i="1" dirty="0" err="1" smtClean="0"/>
              <a:t>амовладання</a:t>
            </a:r>
            <a:r>
              <a:rPr lang="ru-RU" i="1" dirty="0" smtClean="0"/>
              <a:t> </a:t>
            </a:r>
          </a:p>
          <a:p>
            <a:r>
              <a:rPr lang="ru-RU" i="1" dirty="0" err="1"/>
              <a:t>К</a:t>
            </a:r>
            <a:r>
              <a:rPr lang="ru-RU" i="1" dirty="0" err="1" smtClean="0"/>
              <a:t>реативність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87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9792"/>
            <a:ext cx="5951632" cy="105156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effectLst/>
              </a:rPr>
              <a:t>Об</a:t>
            </a:r>
            <a:r>
              <a:rPr lang="ru-RU" sz="2800" dirty="0">
                <a:effectLst/>
              </a:rPr>
              <a:t>’</a:t>
            </a:r>
            <a:r>
              <a:rPr lang="uk-UA" sz="2800" dirty="0" err="1">
                <a:effectLst/>
              </a:rPr>
              <a:t>єкт</a:t>
            </a:r>
            <a:r>
              <a:rPr lang="uk-UA" sz="2800" dirty="0">
                <a:effectLst/>
              </a:rPr>
              <a:t> </a:t>
            </a:r>
            <a:r>
              <a:rPr lang="uk-UA" sz="2800" dirty="0" smtClean="0">
                <a:effectLst/>
              </a:rPr>
              <a:t>моніторингу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2353" y="3717032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Ф</a:t>
            </a:r>
            <a:r>
              <a:rPr lang="ru-RU" i="1" dirty="0" err="1" smtClean="0"/>
              <a:t>ізична</a:t>
            </a:r>
            <a:endParaRPr lang="ru-RU" i="1" dirty="0" smtClean="0"/>
          </a:p>
          <a:p>
            <a:r>
              <a:rPr lang="ru-RU" i="1" dirty="0" err="1" smtClean="0"/>
              <a:t>С</a:t>
            </a:r>
            <a:r>
              <a:rPr lang="ru-RU" i="1" dirty="0" err="1" smtClean="0"/>
              <a:t>оціально</a:t>
            </a:r>
            <a:r>
              <a:rPr lang="ru-RU" i="1" dirty="0" smtClean="0"/>
              <a:t>-моральна</a:t>
            </a:r>
          </a:p>
          <a:p>
            <a:r>
              <a:rPr lang="ru-RU" i="1" dirty="0" err="1" smtClean="0"/>
              <a:t>Е</a:t>
            </a:r>
            <a:r>
              <a:rPr lang="ru-RU" i="1" dirty="0" err="1" smtClean="0"/>
              <a:t>моційно-ціннісна</a:t>
            </a:r>
            <a:endParaRPr lang="ru-RU" i="1" dirty="0" smtClean="0"/>
          </a:p>
          <a:p>
            <a:r>
              <a:rPr lang="ru-RU" i="1" dirty="0" err="1" smtClean="0"/>
              <a:t>П</a:t>
            </a:r>
            <a:r>
              <a:rPr lang="ru-RU" i="1" dirty="0" err="1" smtClean="0"/>
              <a:t>ізнавальна</a:t>
            </a:r>
            <a:endParaRPr lang="ru-RU" i="1" dirty="0" smtClean="0"/>
          </a:p>
          <a:p>
            <a:r>
              <a:rPr lang="ru-RU" i="1" dirty="0" err="1" smtClean="0"/>
              <a:t>М</a:t>
            </a:r>
            <a:r>
              <a:rPr lang="ru-RU" i="1" dirty="0" err="1" smtClean="0"/>
              <a:t>овленнєва</a:t>
            </a:r>
            <a:endParaRPr lang="ru-RU" i="1" dirty="0" smtClean="0"/>
          </a:p>
          <a:p>
            <a:r>
              <a:rPr lang="ru-RU" i="1" dirty="0" err="1" smtClean="0"/>
              <a:t>Х</a:t>
            </a:r>
            <a:r>
              <a:rPr lang="ru-RU" i="1" dirty="0" err="1" smtClean="0"/>
              <a:t>удожня</a:t>
            </a:r>
            <a:endParaRPr lang="ru-RU" i="1" dirty="0" smtClean="0"/>
          </a:p>
          <a:p>
            <a:r>
              <a:rPr lang="ru-RU" i="1" dirty="0" err="1" smtClean="0"/>
              <a:t>Т</a:t>
            </a:r>
            <a:r>
              <a:rPr lang="ru-RU" i="1" dirty="0" err="1" smtClean="0"/>
              <a:t>ворча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194381" y="2507748"/>
            <a:ext cx="223224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220072" y="2507748"/>
            <a:ext cx="223224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3830" y="1953750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5" y="1988645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69083" y="4077072"/>
            <a:ext cx="3392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Ігрова</a:t>
            </a:r>
            <a:endParaRPr lang="ru-RU" i="1" dirty="0" smtClean="0"/>
          </a:p>
          <a:p>
            <a:r>
              <a:rPr lang="ru-RU" i="1" dirty="0"/>
              <a:t>П</a:t>
            </a:r>
            <a:r>
              <a:rPr lang="ru-RU" i="1" dirty="0" smtClean="0"/>
              <a:t>редметно-практична </a:t>
            </a:r>
            <a:endParaRPr lang="ru-RU" i="1" dirty="0"/>
          </a:p>
          <a:p>
            <a:r>
              <a:rPr lang="ru-RU" i="1" dirty="0" err="1" smtClean="0"/>
              <a:t>Елементи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навчальної</a:t>
            </a:r>
            <a:endParaRPr lang="ru-RU" i="1" dirty="0" smtClean="0"/>
          </a:p>
          <a:p>
            <a:r>
              <a:rPr lang="ru-RU" i="1" dirty="0" err="1" smtClean="0"/>
              <a:t>Художньо</a:t>
            </a:r>
            <a:r>
              <a:rPr lang="ru-RU" i="1" dirty="0" smtClean="0"/>
              <a:t>-продуктивна </a:t>
            </a:r>
            <a:r>
              <a:rPr lang="ru-RU" i="1" dirty="0" err="1" smtClean="0"/>
              <a:t>Комунікативна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7304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336" y="1239386"/>
            <a:ext cx="6239664" cy="6766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6800A"/>
                </a:solidFill>
              </a:rPr>
              <a:t>Організаційно-методичні</a:t>
            </a:r>
            <a:r>
              <a:rPr lang="ru-RU" sz="2800" b="1" dirty="0" smtClean="0">
                <a:solidFill>
                  <a:srgbClr val="F6800A"/>
                </a:solidFill>
              </a:rPr>
              <a:t/>
            </a:r>
            <a:br>
              <a:rPr lang="ru-RU" sz="2800" b="1" dirty="0" smtClean="0">
                <a:solidFill>
                  <a:srgbClr val="F6800A"/>
                </a:solidFill>
              </a:rPr>
            </a:br>
            <a:r>
              <a:rPr lang="ru-RU" sz="2800" b="1" dirty="0" smtClean="0">
                <a:solidFill>
                  <a:srgbClr val="F6800A"/>
                </a:solidFill>
              </a:rPr>
              <a:t> </a:t>
            </a:r>
            <a:r>
              <a:rPr lang="ru-RU" sz="2800" b="1" dirty="0" err="1">
                <a:solidFill>
                  <a:srgbClr val="F6800A"/>
                </a:solidFill>
              </a:rPr>
              <a:t>вимоги</a:t>
            </a:r>
            <a:r>
              <a:rPr lang="ru-RU" sz="2800" b="1" dirty="0">
                <a:solidFill>
                  <a:srgbClr val="F6800A"/>
                </a:solidFill>
              </a:rPr>
              <a:t> </a:t>
            </a:r>
            <a:r>
              <a:rPr lang="ru-RU" sz="2800" b="1" dirty="0" smtClean="0">
                <a:solidFill>
                  <a:srgbClr val="F6800A"/>
                </a:solidFill>
              </a:rPr>
              <a:t>до </a:t>
            </a:r>
            <a:r>
              <a:rPr lang="ru-RU" sz="2800" b="1" dirty="0" err="1" smtClean="0">
                <a:solidFill>
                  <a:srgbClr val="F6800A"/>
                </a:solidFill>
              </a:rPr>
              <a:t>моніторингу</a:t>
            </a:r>
            <a:endParaRPr lang="ru-RU" sz="2800" b="1" dirty="0">
              <a:solidFill>
                <a:srgbClr val="F6800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497" y="1916832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6800A"/>
                </a:solidFill>
              </a:rPr>
              <a:t>!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/>
              <a:t>і форма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 smtClean="0"/>
              <a:t>обмеженими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F6800A"/>
                </a:solidFill>
              </a:rPr>
              <a:t>! </a:t>
            </a:r>
            <a:r>
              <a:rPr lang="ru-RU" b="1" dirty="0" smtClean="0">
                <a:solidFill>
                  <a:srgbClr val="F6800A"/>
                </a:solidFill>
              </a:rPr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за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вивчені</a:t>
            </a:r>
            <a:r>
              <a:rPr lang="ru-RU" dirty="0"/>
              <a:t> в 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/>
              <a:t>плані</a:t>
            </a:r>
            <a:r>
              <a:rPr lang="ru-RU" dirty="0"/>
              <a:t> й адекватно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/>
              <a:t>освіти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F6800A"/>
                </a:solidFill>
              </a:rPr>
              <a:t>! </a:t>
            </a:r>
            <a:r>
              <a:rPr lang="ru-RU" b="1" dirty="0" smtClean="0">
                <a:solidFill>
                  <a:srgbClr val="F6800A"/>
                </a:solidFill>
              </a:rPr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оцінний</a:t>
            </a:r>
            <a:r>
              <a:rPr lang="ru-RU" dirty="0"/>
              <a:t> характер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F6800A"/>
                </a:solidFill>
              </a:rPr>
              <a:t>! </a:t>
            </a:r>
            <a:r>
              <a:rPr lang="ru-RU" b="1" dirty="0" smtClean="0">
                <a:solidFill>
                  <a:srgbClr val="F6800A"/>
                </a:solidFill>
              </a:rPr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/>
              <a:t>(не </a:t>
            </a:r>
            <a:r>
              <a:rPr lang="ru-RU" dirty="0" err="1"/>
              <a:t>рідше</a:t>
            </a:r>
            <a:r>
              <a:rPr lang="ru-RU" dirty="0"/>
              <a:t> 1 разу на </a:t>
            </a:r>
            <a:r>
              <a:rPr lang="ru-RU" dirty="0" err="1"/>
              <a:t>рік</a:t>
            </a:r>
            <a:r>
              <a:rPr lang="ru-RU" dirty="0"/>
              <a:t>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корекція</a:t>
            </a:r>
            <a:r>
              <a:rPr lang="ru-RU" dirty="0"/>
              <a:t> набору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F6800A"/>
                </a:solidFill>
              </a:rPr>
              <a:t>! </a:t>
            </a:r>
            <a:r>
              <a:rPr lang="ru-RU" b="1" dirty="0" smtClean="0">
                <a:solidFill>
                  <a:srgbClr val="F6800A"/>
                </a:solidFill>
              </a:rPr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/>
              <a:t>моніторингу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для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репресивних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а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характер </a:t>
            </a:r>
            <a:r>
              <a:rPr lang="ru-RU" dirty="0" err="1"/>
              <a:t>стимулювання</a:t>
            </a:r>
            <a:r>
              <a:rPr lang="ru-RU" dirty="0"/>
              <a:t> (у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педагога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80728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effectLst/>
              </a:rPr>
              <a:t>Етапи </a:t>
            </a:r>
            <a:r>
              <a:rPr lang="uk-UA" sz="2800" dirty="0" smtClean="0">
                <a:effectLst/>
              </a:rPr>
              <a:t>моніторингу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9056"/>
            <a:ext cx="4645555" cy="957155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1331640" y="4293096"/>
            <a:ext cx="3096344" cy="10801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>
                <a:solidFill>
                  <a:schemeClr val="tx1"/>
                </a:solidFill>
              </a:rPr>
              <a:t>ІІІ етап -</a:t>
            </a:r>
            <a:r>
              <a:rPr lang="uk-UA" dirty="0">
                <a:solidFill>
                  <a:schemeClr val="tx1"/>
                </a:solidFill>
              </a:rPr>
              <a:t> аналітичний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971600" y="2965522"/>
            <a:ext cx="2807308" cy="10801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ІІ </a:t>
            </a:r>
            <a:r>
              <a:rPr lang="ru-RU" dirty="0" err="1" smtClean="0">
                <a:solidFill>
                  <a:schemeClr val="tx1"/>
                </a:solidFill>
              </a:rPr>
              <a:t>етап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практичний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539552" y="1716859"/>
            <a:ext cx="2807308" cy="10801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етап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підготовчий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2256919"/>
            <a:ext cx="4969083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0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6131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effectLst/>
              </a:rPr>
              <a:t>Етапи </a:t>
            </a:r>
            <a:r>
              <a:rPr lang="uk-UA" sz="2800" dirty="0" smtClean="0">
                <a:effectLst/>
              </a:rPr>
              <a:t>моніторингу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775" y="1499849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Підготовчий</a:t>
            </a:r>
            <a:r>
              <a:rPr lang="ru-RU" b="1" dirty="0" smtClean="0"/>
              <a:t> </a:t>
            </a:r>
            <a:r>
              <a:rPr lang="ru-RU" b="1" dirty="0" err="1" smtClean="0"/>
              <a:t>етап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/>
              <a:t>теми, </a:t>
            </a:r>
            <a:r>
              <a:rPr lang="ru-RU" dirty="0" err="1"/>
              <a:t>об’єкта</a:t>
            </a:r>
            <a:r>
              <a:rPr lang="ru-RU" dirty="0"/>
              <a:t>, предмета, мети, </a:t>
            </a:r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/>
              <a:t>наявної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з теми; 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критеріїв</a:t>
            </a:r>
            <a:r>
              <a:rPr lang="ru-RU" dirty="0"/>
              <a:t>,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індикаторів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; 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добирання</a:t>
            </a:r>
            <a:r>
              <a:rPr lang="ru-RU" dirty="0" smtClean="0"/>
              <a:t> </a:t>
            </a:r>
            <a:r>
              <a:rPr lang="ru-RU" dirty="0" err="1"/>
              <a:t>методів</a:t>
            </a:r>
            <a:r>
              <a:rPr lang="ru-RU" dirty="0"/>
              <a:t> та </a:t>
            </a:r>
            <a:r>
              <a:rPr lang="ru-RU" dirty="0" err="1"/>
              <a:t>інструментарію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— анкет, </a:t>
            </a:r>
            <a:r>
              <a:rPr lang="ru-RU" dirty="0" err="1"/>
              <a:t>тестів</a:t>
            </a:r>
            <a:r>
              <a:rPr lang="ru-RU" dirty="0"/>
              <a:t>, карт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— </a:t>
            </a:r>
            <a:r>
              <a:rPr lang="ru-RU" dirty="0" err="1"/>
              <a:t>складання</a:t>
            </a:r>
            <a:r>
              <a:rPr lang="ru-RU" dirty="0"/>
              <a:t> плану,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,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endParaRPr lang="ru-RU" dirty="0"/>
          </a:p>
          <a:p>
            <a:endParaRPr lang="ru-RU" dirty="0"/>
          </a:p>
          <a:p>
            <a:pPr algn="ctr"/>
            <a:r>
              <a:rPr lang="ru-RU" b="1" dirty="0" err="1" smtClean="0"/>
              <a:t>Практичний</a:t>
            </a:r>
            <a:r>
              <a:rPr lang="ru-RU" b="1" dirty="0" smtClean="0"/>
              <a:t> </a:t>
            </a:r>
            <a:r>
              <a:rPr lang="ru-RU" b="1" dirty="0" err="1" smtClean="0"/>
              <a:t>етап</a:t>
            </a:r>
            <a:r>
              <a:rPr lang="ru-RU" dirty="0" smtClean="0"/>
              <a:t>: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/>
              <a:t>інформації</a:t>
            </a:r>
            <a:r>
              <a:rPr lang="ru-RU" dirty="0"/>
              <a:t>  шляхом </a:t>
            </a:r>
            <a:r>
              <a:rPr lang="ru-RU" dirty="0" err="1"/>
              <a:t>спостережень</a:t>
            </a:r>
            <a:r>
              <a:rPr lang="ru-RU" dirty="0"/>
              <a:t>,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бесід</a:t>
            </a:r>
            <a:r>
              <a:rPr lang="ru-RU" dirty="0"/>
              <a:t>, </a:t>
            </a:r>
            <a:r>
              <a:rPr lang="ru-RU" dirty="0" err="1"/>
              <a:t>тестування</a:t>
            </a:r>
            <a:r>
              <a:rPr lang="ru-RU" dirty="0"/>
              <a:t>, </a:t>
            </a:r>
            <a:r>
              <a:rPr lang="ru-RU" dirty="0" err="1"/>
              <a:t>анкетування</a:t>
            </a:r>
            <a:r>
              <a:rPr lang="ru-RU" dirty="0"/>
              <a:t>,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занять,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режимних</a:t>
            </a:r>
            <a:r>
              <a:rPr lang="ru-RU" dirty="0"/>
              <a:t> </a:t>
            </a:r>
            <a:r>
              <a:rPr lang="ru-RU" dirty="0" err="1" smtClean="0"/>
              <a:t>моментів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9056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9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98425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effectLst/>
              </a:rPr>
              <a:t>Етапи </a:t>
            </a:r>
            <a:r>
              <a:rPr lang="uk-UA" sz="2800" dirty="0" smtClean="0">
                <a:effectLst/>
              </a:rPr>
              <a:t>моніторингу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Аналітичний етап:</a:t>
            </a:r>
            <a:endParaRPr lang="ru-RU" b="1" dirty="0"/>
          </a:p>
          <a:p>
            <a:r>
              <a:rPr lang="uk-UA" dirty="0"/>
              <a:t> </a:t>
            </a:r>
            <a:endParaRPr lang="ru-RU" dirty="0"/>
          </a:p>
          <a:p>
            <a:pPr marL="285750" lvl="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uk-UA" dirty="0"/>
              <a:t>систематизація отриманої інформації, оброблення та аналізування даних (може проводитися за допомогою математичної статистики, кореляційного або факторного аналізування; передбачає описове пояснення)</a:t>
            </a:r>
            <a:endParaRPr lang="ru-RU" dirty="0"/>
          </a:p>
          <a:p>
            <a:pPr marL="285750" lvl="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uk-UA" dirty="0"/>
              <a:t>розроблення рекомендацій для вдосконалення досліджуваного явища на основі інтерпретованих даних</a:t>
            </a:r>
            <a:endParaRPr lang="ru-RU" dirty="0"/>
          </a:p>
          <a:p>
            <a:pPr marL="285750" lvl="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uk-UA" dirty="0"/>
              <a:t>корегування — </a:t>
            </a:r>
            <a:r>
              <a:rPr lang="uk-UA" dirty="0" smtClean="0"/>
              <a:t>внесення </a:t>
            </a:r>
            <a:r>
              <a:rPr lang="uk-UA" dirty="0"/>
              <a:t>певних змін до перебігу освітнього процесу відповідно до розроблених </a:t>
            </a:r>
            <a:r>
              <a:rPr lang="uk-UA" dirty="0" smtClean="0"/>
              <a:t>рекомендацій</a:t>
            </a:r>
          </a:p>
          <a:p>
            <a:pPr marL="285750" lvl="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uk-UA" dirty="0" smtClean="0"/>
              <a:t>контроль</a:t>
            </a:r>
            <a:r>
              <a:rPr lang="uk-UA" dirty="0"/>
              <a:t> — фіксування правильного виконання розроблених рекомендацій</a:t>
            </a:r>
            <a:endParaRPr lang="ru-RU" dirty="0"/>
          </a:p>
          <a:p>
            <a:pPr marL="285750" lvl="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uk-UA" dirty="0"/>
              <a:t>підготовка звітної документації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7319784" cy="105156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effectLst/>
              </a:rPr>
              <a:t>Обов’язки осіб, </a:t>
            </a: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 smtClean="0">
                <a:effectLst/>
              </a:rPr>
              <a:t>відповідальних </a:t>
            </a:r>
            <a:r>
              <a:rPr lang="uk-UA" sz="2800" dirty="0">
                <a:effectLst/>
              </a:rPr>
              <a:t>за </a:t>
            </a:r>
            <a:r>
              <a:rPr lang="uk-UA" sz="2800" dirty="0" smtClean="0">
                <a:effectLst/>
              </a:rPr>
              <a:t>моніторинг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8914" y="1988840"/>
            <a:ext cx="4003928" cy="438912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 </a:t>
            </a:r>
            <a:r>
              <a:rPr lang="uk-UA" dirty="0" smtClean="0"/>
              <a:t>Адміністрація ЗДО</a:t>
            </a:r>
            <a:r>
              <a:rPr lang="uk-UA" dirty="0"/>
              <a:t> — керівник </a:t>
            </a:r>
            <a:r>
              <a:rPr lang="uk-UA" dirty="0" err="1"/>
              <a:t>чи вихователь-методис</a:t>
            </a:r>
            <a:r>
              <a:rPr lang="uk-UA" dirty="0"/>
              <a:t>т — визначає проблему, мету та гіпотезу дослідження, які зазвичай відображаються у формулюванні теми вивчення.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132856"/>
            <a:ext cx="4032448" cy="43891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Творча група з педагогів ЗДО в</a:t>
            </a:r>
            <a:r>
              <a:rPr lang="uk-UA" dirty="0"/>
              <a:t> контексті цілеспрямованого дослідження та відповідно до поставленої мети обирає інструментарій, за допомогою якого </a:t>
            </a:r>
            <a:r>
              <a:rPr lang="uk-UA" dirty="0" smtClean="0"/>
              <a:t>проводять </a:t>
            </a:r>
            <a:r>
              <a:rPr lang="uk-UA" dirty="0"/>
              <a:t>дослідження (анкетування, тестування, спостереження тощо) — збирає дані для подальшого їх оброблення та інтерпретації.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492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9CFDFA3-C9D2-4363-B392-7C040D755D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34873"/>
            <a:ext cx="438427" cy="181634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FE576626-DA36-4B74-8C42-1BAF1B5D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4" y="4365104"/>
            <a:ext cx="710258" cy="182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E6EA677-2E06-4D55-97C2-F74B12C6C6E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21" y="4005064"/>
            <a:ext cx="46279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4992" y="1124744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6800A"/>
                </a:solidFill>
              </a:rPr>
              <a:t>Критерії</a:t>
            </a:r>
            <a:r>
              <a:rPr lang="ru-RU" sz="2800" b="1" dirty="0">
                <a:solidFill>
                  <a:srgbClr val="F6800A"/>
                </a:solidFill>
              </a:rPr>
              <a:t> </a:t>
            </a:r>
            <a:r>
              <a:rPr lang="ru-RU" sz="2800" b="1" dirty="0" err="1">
                <a:solidFill>
                  <a:srgbClr val="F6800A"/>
                </a:solidFill>
              </a:rPr>
              <a:t>освітнього</a:t>
            </a:r>
            <a:r>
              <a:rPr lang="ru-RU" sz="2800" b="1" dirty="0">
                <a:solidFill>
                  <a:srgbClr val="F6800A"/>
                </a:solidFill>
              </a:rPr>
              <a:t> </a:t>
            </a:r>
            <a:r>
              <a:rPr lang="ru-RU" sz="2800" b="1" dirty="0" err="1" smtClean="0">
                <a:solidFill>
                  <a:srgbClr val="F6800A"/>
                </a:solidFill>
              </a:rPr>
              <a:t>моніторингу</a:t>
            </a:r>
            <a:endParaRPr lang="ru-RU" sz="2800" b="1" dirty="0" smtClean="0">
              <a:solidFill>
                <a:srgbClr val="F6800A"/>
              </a:solidFill>
            </a:endParaRPr>
          </a:p>
          <a:p>
            <a:pPr algn="ctr"/>
            <a:endParaRPr lang="ru-RU" sz="2800" b="1" dirty="0">
              <a:solidFill>
                <a:srgbClr val="F6800A"/>
              </a:solidFill>
            </a:endParaRP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/>
              <a:t>умов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 smtClean="0"/>
              <a:t>;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управлінняЗДО</a:t>
            </a:r>
            <a:r>
              <a:rPr lang="ru-RU" dirty="0" smtClean="0"/>
              <a:t>,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оптимальну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задовольнили</a:t>
            </a:r>
            <a:r>
              <a:rPr lang="ru-RU" dirty="0"/>
              <a:t> б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і </a:t>
            </a:r>
            <a:r>
              <a:rPr lang="ru-RU" dirty="0" err="1"/>
              <a:t>держави</a:t>
            </a:r>
            <a:r>
              <a:rPr lang="ru-RU" dirty="0" smtClean="0"/>
              <a:t>;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розвивального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гармонійний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 smtClean="0"/>
              <a:t>;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в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 smtClean="0"/>
              <a:t>;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smtClean="0"/>
              <a:t>результат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—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старшого </a:t>
            </a:r>
            <a:r>
              <a:rPr lang="ru-RU" dirty="0" err="1"/>
              <a:t>дошкільника</a:t>
            </a:r>
            <a:r>
              <a:rPr lang="ru-RU" dirty="0"/>
              <a:t> на </a:t>
            </a:r>
            <a:r>
              <a:rPr lang="ru-RU" dirty="0" err="1"/>
              <a:t>порозі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09110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06084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6800A"/>
              </a:buClr>
            </a:pPr>
            <a:r>
              <a:rPr lang="ru-RU" dirty="0" smtClean="0"/>
              <a:t>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добирають</a:t>
            </a:r>
            <a:r>
              <a:rPr lang="ru-RU" dirty="0"/>
              <a:t> систему </a:t>
            </a:r>
            <a:r>
              <a:rPr lang="ru-RU" dirty="0" err="1"/>
              <a:t>оцінювання</a:t>
            </a:r>
            <a:r>
              <a:rPr lang="ru-RU" dirty="0"/>
              <a:t>: </a:t>
            </a:r>
            <a:endParaRPr lang="ru-RU" dirty="0" smtClean="0"/>
          </a:p>
          <a:p>
            <a:pPr>
              <a:buClr>
                <a:srgbClr val="F6800A"/>
              </a:buClr>
            </a:pPr>
            <a:endParaRPr lang="ru-RU" dirty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 smtClean="0"/>
              <a:t>,</a:t>
            </a:r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достатній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середній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i="1" dirty="0" err="1" smtClean="0"/>
              <a:t>нижче</a:t>
            </a:r>
            <a:r>
              <a:rPr lang="ru-RU" i="1" dirty="0" smtClean="0"/>
              <a:t> </a:t>
            </a:r>
            <a:r>
              <a:rPr lang="ru-RU" i="1" dirty="0" err="1"/>
              <a:t>середнього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початковий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 err="1" smtClean="0"/>
              <a:t>Така</a:t>
            </a:r>
            <a:r>
              <a:rPr lang="ru-RU" i="1" dirty="0" smtClean="0"/>
              <a:t> </a:t>
            </a:r>
            <a:r>
              <a:rPr lang="ru-RU" i="1" dirty="0" err="1"/>
              <a:t>градація</a:t>
            </a:r>
            <a:r>
              <a:rPr lang="ru-RU" i="1" dirty="0"/>
              <a:t> </a:t>
            </a:r>
            <a:r>
              <a:rPr lang="ru-RU" i="1" dirty="0" err="1"/>
              <a:t>дає</a:t>
            </a:r>
            <a:r>
              <a:rPr lang="ru-RU" i="1" dirty="0"/>
              <a:t> </a:t>
            </a:r>
            <a:r>
              <a:rPr lang="ru-RU" i="1" dirty="0" err="1"/>
              <a:t>можливість</a:t>
            </a:r>
            <a:r>
              <a:rPr lang="ru-RU" i="1" dirty="0"/>
              <a:t> </a:t>
            </a:r>
            <a:r>
              <a:rPr lang="ru-RU" i="1" dirty="0" err="1"/>
              <a:t>коректно</a:t>
            </a:r>
            <a:r>
              <a:rPr lang="ru-RU" i="1" dirty="0"/>
              <a:t> вести </a:t>
            </a:r>
            <a:r>
              <a:rPr lang="ru-RU" i="1" dirty="0" err="1"/>
              <a:t>підрахунки</a:t>
            </a:r>
            <a:r>
              <a:rPr lang="ru-RU" i="1" dirty="0"/>
              <a:t> і правильно </a:t>
            </a:r>
            <a:r>
              <a:rPr lang="ru-RU" i="1" dirty="0" err="1"/>
              <a:t>планувати</a:t>
            </a:r>
            <a:r>
              <a:rPr lang="ru-RU" i="1" dirty="0"/>
              <a:t> в </a:t>
            </a:r>
            <a:r>
              <a:rPr lang="ru-RU" i="1" dirty="0" err="1"/>
              <a:t>подальшому</a:t>
            </a:r>
            <a:r>
              <a:rPr lang="ru-RU" i="1" dirty="0"/>
              <a:t> </a:t>
            </a:r>
            <a:r>
              <a:rPr lang="ru-RU" i="1" dirty="0" err="1"/>
              <a:t>коригувальну</a:t>
            </a:r>
            <a:r>
              <a:rPr lang="ru-RU" i="1" dirty="0"/>
              <a:t> і </a:t>
            </a:r>
            <a:r>
              <a:rPr lang="ru-RU" i="1" dirty="0" err="1"/>
              <a:t>розвивальну</a:t>
            </a:r>
            <a:r>
              <a:rPr lang="ru-RU" i="1" dirty="0"/>
              <a:t> роботу з </a:t>
            </a:r>
            <a:r>
              <a:rPr lang="ru-RU" i="1" dirty="0" err="1"/>
              <a:t>дітьми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1301537"/>
            <a:ext cx="4503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6800A"/>
                </a:solidFill>
              </a:rPr>
              <a:t>С</a:t>
            </a:r>
            <a:r>
              <a:rPr lang="ru-RU" sz="2800" b="1" dirty="0" smtClean="0">
                <a:solidFill>
                  <a:srgbClr val="F6800A"/>
                </a:solidFill>
              </a:rPr>
              <a:t>истема </a:t>
            </a:r>
            <a:r>
              <a:rPr lang="ru-RU" sz="2800" b="1" dirty="0" err="1">
                <a:solidFill>
                  <a:srgbClr val="F6800A"/>
                </a:solidFill>
              </a:rPr>
              <a:t>оцінювання</a:t>
            </a:r>
            <a:endParaRPr lang="ru-RU" sz="2800" b="1" dirty="0">
              <a:solidFill>
                <a:srgbClr val="F6800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50619"/>
            <a:ext cx="3024336" cy="27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5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088" y="1268760"/>
            <a:ext cx="6426570" cy="648072"/>
          </a:xfrm>
        </p:spPr>
        <p:txBody>
          <a:bodyPr/>
          <a:lstStyle/>
          <a:p>
            <a:pPr algn="ctr"/>
            <a:r>
              <a:rPr lang="uk-UA" sz="3200" dirty="0"/>
              <a:t>Використані джерела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19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Закон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https://zakon.rada.gov.ua/laws/show/2628-14#Text</a:t>
            </a:r>
          </a:p>
          <a:p>
            <a:pPr marL="0" lv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https://mon.gov.ua/storage/app/media/rizne/2021/12.01/Pro_novu_redaktsiyu%20Bazovoho%20komponenta%20doshkilnoyi%20osvity.pdf.</a:t>
            </a:r>
          </a:p>
          <a:p>
            <a:pPr marL="0" lv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Наказ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30.11.2020  № 01-11/71  «Про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https://sqe.gov.ua/law/nakaz-derzhavnoi-sluzhbi-yakosti-osviti-23/</a:t>
            </a:r>
          </a:p>
          <a:p>
            <a:pPr marL="0" lv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Крутій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К.Л.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: ВКП ЛІПС, 2006.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Шаповал Н.М., Левченко В.О.,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Остапюк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Г.М.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базовим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компонентом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: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Мандрівець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2021.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48849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3808" y="1311151"/>
            <a:ext cx="4535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6800A"/>
                </a:solidFill>
              </a:rPr>
              <a:t>Якісна</a:t>
            </a:r>
            <a:r>
              <a:rPr lang="ru-RU" sz="2400" b="1" dirty="0" smtClean="0">
                <a:solidFill>
                  <a:srgbClr val="F6800A"/>
                </a:solidFill>
              </a:rPr>
              <a:t> </a:t>
            </a:r>
            <a:r>
              <a:rPr lang="ru-RU" sz="2400" b="1" dirty="0" err="1">
                <a:solidFill>
                  <a:srgbClr val="F6800A"/>
                </a:solidFill>
              </a:rPr>
              <a:t>дошкільна</a:t>
            </a:r>
            <a:r>
              <a:rPr lang="ru-RU" sz="2400" b="1" dirty="0">
                <a:solidFill>
                  <a:srgbClr val="F6800A"/>
                </a:solidFill>
              </a:rPr>
              <a:t> </a:t>
            </a:r>
            <a:r>
              <a:rPr lang="ru-RU" sz="2400" b="1" dirty="0" err="1">
                <a:solidFill>
                  <a:srgbClr val="F6800A"/>
                </a:solidFill>
              </a:rPr>
              <a:t>освіта</a:t>
            </a:r>
            <a:endParaRPr lang="ru-RU" sz="2400" b="1" dirty="0">
              <a:solidFill>
                <a:srgbClr val="F6800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97351"/>
            <a:ext cx="3496143" cy="217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Е</a:t>
            </a:r>
            <a:r>
              <a:rPr lang="ru-RU" dirty="0" err="1" smtClean="0"/>
              <a:t>фективна</a:t>
            </a:r>
            <a:r>
              <a:rPr lang="ru-RU" dirty="0" smtClean="0"/>
              <a:t>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  у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здоров’я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4599" y="1950319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Для </a:t>
            </a:r>
            <a:r>
              <a:rPr lang="ru-RU" b="1" i="1" dirty="0" err="1"/>
              <a:t>батьків</a:t>
            </a:r>
            <a:r>
              <a:rPr lang="ru-RU" b="1" i="1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9820" y="1900986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Для </a:t>
            </a:r>
            <a:r>
              <a:rPr lang="ru-RU" b="1" i="1" dirty="0" err="1"/>
              <a:t>дітей</a:t>
            </a:r>
            <a:r>
              <a:rPr lang="ru-RU" b="1" i="1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1196" y="2397351"/>
            <a:ext cx="3589970" cy="217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Цікаве</a:t>
            </a:r>
            <a:r>
              <a:rPr lang="ru-RU" dirty="0"/>
              <a:t>, </a:t>
            </a:r>
            <a:r>
              <a:rPr lang="ru-RU" dirty="0" err="1"/>
              <a:t>корисне</a:t>
            </a:r>
            <a:r>
              <a:rPr lang="ru-RU" dirty="0"/>
              <a:t> і </a:t>
            </a:r>
            <a:r>
              <a:rPr lang="ru-RU" dirty="0" err="1"/>
              <a:t>щасливе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кожного дня в </a:t>
            </a:r>
            <a:r>
              <a:rPr lang="ru-RU" dirty="0" err="1"/>
              <a:t>дошкільному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6491"/>
            <a:ext cx="2952328" cy="22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81" y="4330626"/>
            <a:ext cx="5492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4221088"/>
            <a:ext cx="1008112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204864"/>
            <a:ext cx="6924248" cy="1656184"/>
          </a:xfrm>
        </p:spPr>
        <p:txBody>
          <a:bodyPr>
            <a:normAutofit/>
          </a:bodyPr>
          <a:lstStyle/>
          <a:p>
            <a:pPr algn="ctr"/>
            <a:r>
              <a:rPr lang="uk-UA" sz="4800" dirty="0"/>
              <a:t>Дякую за увагу!</a:t>
            </a:r>
            <a:endParaRPr lang="ru-RU" sz="4800" dirty="0"/>
          </a:p>
        </p:txBody>
      </p:sp>
      <p:pic>
        <p:nvPicPr>
          <p:cNvPr id="4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48849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4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3808" y="1070704"/>
            <a:ext cx="4535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Якісна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дошкільна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освіта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8779" y="2110251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Для </a:t>
            </a:r>
            <a:r>
              <a:rPr lang="ru-RU" b="1" i="1" dirty="0" err="1"/>
              <a:t>педагогів</a:t>
            </a:r>
            <a:r>
              <a:rPr lang="ru-RU" b="1" i="1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02481" y="2677562"/>
            <a:ext cx="2394141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Успішне</a:t>
            </a:r>
            <a:r>
              <a:rPr lang="ru-RU" dirty="0" smtClean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 — позитивна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закладу і батьками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4053" y="173216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Для </a:t>
            </a:r>
            <a:r>
              <a:rPr lang="ru-RU" b="1" i="1" dirty="0" err="1"/>
              <a:t>керівників</a:t>
            </a:r>
            <a:r>
              <a:rPr lang="ru-RU" b="1" i="1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16385" y="2294916"/>
            <a:ext cx="2288061" cy="336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закладу батьками,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закладу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46" y="2642747"/>
            <a:ext cx="4397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6" y="3698111"/>
            <a:ext cx="712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33" y="3434934"/>
            <a:ext cx="4635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2" y="3361910"/>
            <a:ext cx="5492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143" y="193741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Якість</a:t>
            </a:r>
            <a:r>
              <a:rPr lang="ru-RU" sz="2800" dirty="0" smtClean="0"/>
              <a:t> </a:t>
            </a:r>
            <a:r>
              <a:rPr lang="ru-RU" sz="2800" dirty="0" err="1"/>
              <a:t>дошкільної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 </a:t>
            </a: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 smtClean="0"/>
              <a:t>результатів</a:t>
            </a:r>
            <a:r>
              <a:rPr lang="ru-RU" sz="2800" dirty="0" smtClean="0"/>
              <a:t> 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рівень розвиненості та вихованості дітей</a:t>
            </a:r>
            <a:r>
              <a:rPr lang="ru-RU" sz="28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5724" y="3212976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</a:t>
            </a:r>
            <a:r>
              <a:rPr lang="ru-RU" dirty="0" err="1" smtClean="0"/>
              <a:t>атеріальні</a:t>
            </a:r>
            <a:r>
              <a:rPr lang="ru-RU" dirty="0"/>
              <a:t>, </a:t>
            </a:r>
            <a:r>
              <a:rPr lang="ru-RU" dirty="0" err="1"/>
              <a:t>управлінські</a:t>
            </a:r>
            <a:r>
              <a:rPr lang="ru-RU" dirty="0"/>
              <a:t>, </a:t>
            </a:r>
            <a:r>
              <a:rPr lang="ru-RU" dirty="0" err="1"/>
              <a:t>кадрові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— 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>
                <a:solidFill>
                  <a:srgbClr val="F6800A"/>
                </a:solidFill>
              </a:rPr>
              <a:t>Моніторинг</a:t>
            </a:r>
            <a:r>
              <a:rPr lang="uk-UA" b="1" dirty="0"/>
              <a:t> </a:t>
            </a:r>
            <a:r>
              <a:rPr lang="uk-UA" dirty="0"/>
              <a:t>— це контроль, пролонгований у часі. </a:t>
            </a:r>
            <a:endParaRPr lang="ru-RU" dirty="0"/>
          </a:p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rgbClr val="F6800A"/>
                </a:solidFill>
              </a:rPr>
              <a:t>Мета </a:t>
            </a:r>
            <a:r>
              <a:rPr lang="ru-RU" b="1" dirty="0" err="1">
                <a:solidFill>
                  <a:srgbClr val="F6800A"/>
                </a:solidFill>
              </a:rPr>
              <a:t>моніторингу</a:t>
            </a:r>
            <a:r>
              <a:rPr lang="ru-RU" b="1" dirty="0">
                <a:solidFill>
                  <a:srgbClr val="F6800A"/>
                </a:solidFill>
              </a:rPr>
              <a:t> </a:t>
            </a:r>
            <a:r>
              <a:rPr lang="ru-RU" b="1" dirty="0" err="1">
                <a:solidFill>
                  <a:srgbClr val="F6800A"/>
                </a:solidFill>
              </a:rPr>
              <a:t>якості</a:t>
            </a:r>
            <a:r>
              <a:rPr lang="ru-RU" b="1" dirty="0">
                <a:solidFill>
                  <a:srgbClr val="F6800A"/>
                </a:solidFill>
              </a:rPr>
              <a:t> </a:t>
            </a:r>
            <a:r>
              <a:rPr lang="ru-RU" b="1" dirty="0" err="1">
                <a:solidFill>
                  <a:srgbClr val="F6800A"/>
                </a:solidFill>
              </a:rPr>
              <a:t>дошкільної</a:t>
            </a:r>
            <a:r>
              <a:rPr lang="ru-RU" b="1" dirty="0">
                <a:solidFill>
                  <a:srgbClr val="F6800A"/>
                </a:solidFill>
              </a:rPr>
              <a:t> </a:t>
            </a:r>
            <a:r>
              <a:rPr lang="ru-RU" b="1" dirty="0" err="1">
                <a:solidFill>
                  <a:srgbClr val="F6800A"/>
                </a:solidFill>
              </a:rPr>
              <a:t>освіти</a:t>
            </a:r>
            <a:r>
              <a:rPr lang="ru-RU" b="1" dirty="0">
                <a:solidFill>
                  <a:srgbClr val="F6800A"/>
                </a:solidFill>
              </a:rPr>
              <a:t> </a:t>
            </a:r>
            <a:r>
              <a:rPr lang="ru-RU" dirty="0" smtClean="0"/>
              <a:t>- 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 та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7266479" y="1700808"/>
            <a:ext cx="242316" cy="4892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676443" y="1301537"/>
            <a:ext cx="242316" cy="4892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612" y="249289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6800A"/>
                </a:solidFill>
              </a:rPr>
              <a:t>Моніторинг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 -</a:t>
            </a:r>
            <a:r>
              <a:rPr lang="ru-RU" dirty="0"/>
              <a:t>	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фахових</a:t>
            </a:r>
            <a:r>
              <a:rPr lang="ru-RU" dirty="0"/>
              <a:t> норм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дібрані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й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раціональною</a:t>
            </a:r>
            <a:r>
              <a:rPr lang="ru-RU" dirty="0"/>
              <a:t> є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 є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педагоги;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/>
              <a:t>правильно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часові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параметри</a:t>
            </a:r>
            <a:r>
              <a:rPr lang="ru-RU" dirty="0" smtClean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endParaRPr lang="ru-RU" dirty="0" smtClean="0"/>
          </a:p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 smtClean="0"/>
              <a:t>результати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очікуваним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часовому </a:t>
            </a:r>
            <a:r>
              <a:rPr lang="ru-RU" dirty="0" err="1"/>
              <a:t>етапі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3660" y="1138099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6800A"/>
                </a:solidFill>
              </a:rPr>
              <a:t>Моніторинг</a:t>
            </a:r>
            <a:r>
              <a:rPr lang="ru-RU" sz="2800" b="1" dirty="0" smtClean="0">
                <a:solidFill>
                  <a:srgbClr val="F6800A"/>
                </a:solidFill>
              </a:rPr>
              <a:t> </a:t>
            </a:r>
          </a:p>
          <a:p>
            <a:pPr algn="ctr"/>
            <a:r>
              <a:rPr lang="ru-RU" sz="2000" dirty="0" err="1" smtClean="0"/>
              <a:t>надає</a:t>
            </a:r>
            <a:r>
              <a:rPr lang="ru-RU" sz="2000" dirty="0" smtClean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зафіксувати</a:t>
            </a:r>
            <a:r>
              <a:rPr lang="ru-RU" sz="2000" dirty="0"/>
              <a:t> </a:t>
            </a:r>
            <a:r>
              <a:rPr lang="ru-RU" sz="2000" dirty="0" err="1"/>
              <a:t>певний</a:t>
            </a:r>
            <a:r>
              <a:rPr lang="ru-RU" sz="2000" dirty="0"/>
              <a:t> результат, а й </a:t>
            </a:r>
            <a:r>
              <a:rPr lang="ru-RU" sz="2000" dirty="0" err="1"/>
              <a:t>відстежити</a:t>
            </a:r>
            <a:r>
              <a:rPr lang="ru-RU" sz="2000" dirty="0"/>
              <a:t> шляхи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досягнення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533073" cy="22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95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918305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6800A"/>
                </a:solidFill>
              </a:rPr>
              <a:t>Функції</a:t>
            </a:r>
            <a:r>
              <a:rPr lang="ru-RU" sz="2800" b="1" dirty="0" smtClean="0">
                <a:solidFill>
                  <a:srgbClr val="F6800A"/>
                </a:solidFill>
              </a:rPr>
              <a:t> </a:t>
            </a:r>
            <a:r>
              <a:rPr lang="ru-RU" sz="2800" b="1" dirty="0" err="1" smtClean="0">
                <a:solidFill>
                  <a:srgbClr val="F6800A"/>
                </a:solidFill>
              </a:rPr>
              <a:t>моніторингу</a:t>
            </a:r>
            <a:r>
              <a:rPr lang="ru-RU" dirty="0"/>
              <a:t>	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8786484"/>
              </p:ext>
            </p:extLst>
          </p:nvPr>
        </p:nvGraphicFramePr>
        <p:xfrm>
          <a:off x="1403648" y="1538916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259228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D26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6800A"/>
                </a:solidFill>
              </a:rPr>
              <a:t>Аналітична</a:t>
            </a:r>
            <a:endParaRPr lang="ru-RU" b="1" i="1" dirty="0">
              <a:solidFill>
                <a:srgbClr val="F6800A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924944"/>
            <a:ext cx="2592288" cy="1296144"/>
          </a:xfrm>
          <a:prstGeom prst="roundRect">
            <a:avLst/>
          </a:prstGeom>
          <a:solidFill>
            <a:srgbClr val="FFFF99"/>
          </a:solidFill>
          <a:ln>
            <a:solidFill>
              <a:srgbClr val="D26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6800A"/>
                </a:solidFill>
              </a:rPr>
              <a:t>Д</a:t>
            </a:r>
            <a:r>
              <a:rPr lang="uk-UA" b="1" i="1" dirty="0" smtClean="0">
                <a:solidFill>
                  <a:srgbClr val="F6800A"/>
                </a:solidFill>
              </a:rPr>
              <a:t>іагностична</a:t>
            </a:r>
            <a:endParaRPr lang="ru-RU" b="1" i="1" dirty="0">
              <a:solidFill>
                <a:srgbClr val="F6800A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293096"/>
            <a:ext cx="2592288" cy="1296144"/>
          </a:xfrm>
          <a:prstGeom prst="roundRect">
            <a:avLst/>
          </a:prstGeom>
          <a:solidFill>
            <a:srgbClr val="FFFF66"/>
          </a:solidFill>
          <a:ln>
            <a:solidFill>
              <a:srgbClr val="D26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 smtClean="0">
                <a:solidFill>
                  <a:srgbClr val="F6800A"/>
                </a:solidFill>
              </a:rPr>
              <a:t>Оцінювальнана</a:t>
            </a:r>
            <a:endParaRPr lang="ru-RU" b="1" i="1" dirty="0">
              <a:solidFill>
                <a:srgbClr val="F6800A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8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90872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6800A"/>
                </a:solidFill>
              </a:rPr>
              <a:t>Функції</a:t>
            </a:r>
            <a:r>
              <a:rPr lang="ru-RU" sz="2800" b="1" dirty="0" smtClean="0">
                <a:solidFill>
                  <a:srgbClr val="F6800A"/>
                </a:solidFill>
              </a:rPr>
              <a:t> </a:t>
            </a:r>
            <a:r>
              <a:rPr lang="ru-RU" sz="2800" b="1" dirty="0" err="1" smtClean="0">
                <a:solidFill>
                  <a:srgbClr val="F6800A"/>
                </a:solidFill>
              </a:rPr>
              <a:t>моніторингу</a:t>
            </a:r>
            <a:r>
              <a:rPr lang="ru-RU" dirty="0"/>
              <a:t>	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58072"/>
              </p:ext>
            </p:extLst>
          </p:nvPr>
        </p:nvGraphicFramePr>
        <p:xfrm>
          <a:off x="1331640" y="1538916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556792"/>
            <a:ext cx="2376264" cy="1224136"/>
          </a:xfrm>
          <a:prstGeom prst="roundRect">
            <a:avLst/>
          </a:prstGeom>
          <a:solidFill>
            <a:srgbClr val="FFFF66"/>
          </a:solidFill>
          <a:ln>
            <a:solidFill>
              <a:srgbClr val="D26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F6800A"/>
                </a:solidFill>
              </a:rPr>
              <a:t>Корегувальна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924944"/>
            <a:ext cx="2376264" cy="1296144"/>
          </a:xfrm>
          <a:prstGeom prst="roundRect">
            <a:avLst/>
          </a:prstGeom>
          <a:solidFill>
            <a:srgbClr val="FFFF99"/>
          </a:solidFill>
          <a:ln>
            <a:solidFill>
              <a:srgbClr val="D26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F6800A"/>
                </a:solidFill>
              </a:rPr>
              <a:t>Орієнтувальна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715" y="4271988"/>
            <a:ext cx="2395984" cy="1389259"/>
          </a:xfrm>
          <a:prstGeom prst="roundRect">
            <a:avLst/>
          </a:prstGeom>
          <a:solidFill>
            <a:srgbClr val="FFFFCC"/>
          </a:solidFill>
          <a:ln>
            <a:solidFill>
              <a:srgbClr val="D26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F6800A"/>
                </a:solidFill>
              </a:rPr>
              <a:t>Інформаційна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143" y="963209"/>
            <a:ext cx="8183880" cy="6766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6800A"/>
                </a:solidFill>
              </a:rPr>
              <a:t>Загальні</a:t>
            </a:r>
            <a:r>
              <a:rPr lang="ru-RU" sz="2800" b="1" dirty="0">
                <a:solidFill>
                  <a:srgbClr val="F6800A"/>
                </a:solidFill>
              </a:rPr>
              <a:t> </a:t>
            </a:r>
            <a:r>
              <a:rPr lang="ru-RU" sz="2800" b="1" dirty="0" err="1">
                <a:solidFill>
                  <a:srgbClr val="F6800A"/>
                </a:solidFill>
              </a:rPr>
              <a:t>вимоги</a:t>
            </a:r>
            <a:r>
              <a:rPr lang="ru-RU" sz="2800" b="1" dirty="0">
                <a:solidFill>
                  <a:srgbClr val="F6800A"/>
                </a:solidFill>
              </a:rPr>
              <a:t> до </a:t>
            </a:r>
            <a:r>
              <a:rPr lang="ru-RU" sz="2800" b="1" dirty="0" err="1">
                <a:solidFill>
                  <a:srgbClr val="F6800A"/>
                </a:solidFill>
              </a:rPr>
              <a:t>моніторингу</a:t>
            </a:r>
            <a:endParaRPr lang="ru-RU" sz="2800" b="1" dirty="0">
              <a:solidFill>
                <a:srgbClr val="F6800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1221" y="1797896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Систематичність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Об’єктивність</a:t>
            </a:r>
            <a:r>
              <a:rPr lang="ru-RU" dirty="0" smtClean="0"/>
              <a:t> </a:t>
            </a:r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Точність</a:t>
            </a:r>
            <a:endParaRPr lang="ru-RU" dirty="0"/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Повнота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Достатність</a:t>
            </a:r>
            <a:r>
              <a:rPr lang="ru-RU" dirty="0" smtClean="0"/>
              <a:t> </a:t>
            </a:r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 smtClean="0"/>
              <a:t>Надійність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95126" y="1781090"/>
            <a:ext cx="52565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Структурованість</a:t>
            </a:r>
            <a:r>
              <a:rPr lang="ru-RU" dirty="0"/>
              <a:t> </a:t>
            </a:r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Оптимальність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endParaRPr lang="ru-RU" dirty="0"/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Оперативність</a:t>
            </a:r>
            <a:r>
              <a:rPr lang="ru-RU" dirty="0"/>
              <a:t>  </a:t>
            </a:r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Доступність</a:t>
            </a:r>
            <a:r>
              <a:rPr lang="ru-RU" dirty="0"/>
              <a:t>  	</a:t>
            </a:r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Урахування</a:t>
            </a:r>
            <a:r>
              <a:rPr lang="ru-RU" dirty="0"/>
              <a:t> психолого-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endParaRPr lang="ru-RU" dirty="0"/>
          </a:p>
          <a:p>
            <a:pPr marL="285750" indent="-285750">
              <a:lnSpc>
                <a:spcPct val="150000"/>
              </a:lnSpc>
              <a:buClr>
                <a:srgbClr val="F6800A"/>
              </a:buClr>
              <a:buFont typeface="Wingdings" pitchFamily="2" charset="2"/>
              <a:buChar char="v"/>
            </a:pPr>
            <a:r>
              <a:rPr lang="ru-RU" dirty="0" err="1"/>
              <a:t>Гуманістична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05F5C9-0292-450F-89CA-85F246A5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25324" r="21690"/>
          <a:stretch/>
        </p:blipFill>
        <p:spPr bwMode="auto">
          <a:xfrm>
            <a:off x="1041334" y="4383219"/>
            <a:ext cx="2522554" cy="20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11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17E9F8-DDAD-424D-BC8B-0D512B8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4382"/>
            <a:ext cx="4645555" cy="95715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CB727E4-13FB-49A2-B028-BEDA5362F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967394"/>
              </p:ext>
            </p:extLst>
          </p:nvPr>
        </p:nvGraphicFramePr>
        <p:xfrm>
          <a:off x="1043608" y="1124744"/>
          <a:ext cx="8100392" cy="497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3253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1375</TotalTime>
  <Words>836</Words>
  <Application>Microsoft Office PowerPoint</Application>
  <PresentationFormat>Экран (4:3)</PresentationFormat>
  <Paragraphs>180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Презентация PowerPoint</vt:lpstr>
      <vt:lpstr>Презентация PowerPoint</vt:lpstr>
      <vt:lpstr>Якість дошкільної освіти    це якість результатів   рівень розвиненості та вихованості дітей </vt:lpstr>
      <vt:lpstr>Презентация PowerPoint</vt:lpstr>
      <vt:lpstr>Презентация PowerPoint</vt:lpstr>
      <vt:lpstr>Презентация PowerPoint</vt:lpstr>
      <vt:lpstr>Загальні вимоги до моніторингу</vt:lpstr>
      <vt:lpstr>Презентация PowerPoint</vt:lpstr>
      <vt:lpstr>Об’єкт моніторингу</vt:lpstr>
      <vt:lpstr>Об’єкт моніторингу</vt:lpstr>
      <vt:lpstr>Організаційно-методичні  вимоги до моніторингу</vt:lpstr>
      <vt:lpstr>Етапи моніторингу</vt:lpstr>
      <vt:lpstr>Етапи моніторингу</vt:lpstr>
      <vt:lpstr>Етапи моніторингу</vt:lpstr>
      <vt:lpstr>Обов’язки осіб,  відповідальних за моніторинг</vt:lpstr>
      <vt:lpstr>Презентация PowerPoint</vt:lpstr>
      <vt:lpstr>Презентация PowerPoint</vt:lpstr>
      <vt:lpstr>Використані джерела: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DS</cp:lastModifiedBy>
  <cp:revision>182</cp:revision>
  <dcterms:created xsi:type="dcterms:W3CDTF">2023-08-16T06:58:03Z</dcterms:created>
  <dcterms:modified xsi:type="dcterms:W3CDTF">2024-06-11T06:13:32Z</dcterms:modified>
</cp:coreProperties>
</file>